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3" r:id="rId1"/>
  </p:sldMasterIdLst>
  <p:notesMasterIdLst>
    <p:notesMasterId r:id="rId14"/>
  </p:notesMasterIdLst>
  <p:sldIdLst>
    <p:sldId id="256" r:id="rId2"/>
    <p:sldId id="258" r:id="rId3"/>
    <p:sldId id="259" r:id="rId4"/>
    <p:sldId id="261" r:id="rId5"/>
    <p:sldId id="262" r:id="rId6"/>
    <p:sldId id="263" r:id="rId7"/>
    <p:sldId id="265" r:id="rId8"/>
    <p:sldId id="266" r:id="rId9"/>
    <p:sldId id="267" r:id="rId10"/>
    <p:sldId id="268" r:id="rId11"/>
    <p:sldId id="269" r:id="rId12"/>
    <p:sldId id="270" r:id="rId13"/>
  </p:sldIdLst>
  <p:sldSz cx="9144000" cy="5143500" type="screen16x9"/>
  <p:notesSz cx="6858000" cy="9144000"/>
  <p:embeddedFontLst>
    <p:embeddedFont>
      <p:font typeface="Amasis MT Pro Black" panose="02040A04050005020304" pitchFamily="18" charset="0"/>
      <p:bold r:id="rId15"/>
      <p:boldItalic r:id="rId16"/>
    </p:embeddedFont>
    <p:embeddedFont>
      <p:font typeface="Amasis MT Pro Light" panose="02040304050005020304" pitchFamily="18" charset="0"/>
      <p:regular r:id="rId17"/>
      <p: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omfortaa" panose="020B0604020202020204" charset="0"/>
      <p:regular r:id="rId23"/>
      <p:bold r:id="rId24"/>
    </p:embeddedFont>
    <p:embeddedFont>
      <p:font typeface="Marvel" panose="020B0604020202020204" charset="0"/>
      <p:regular r:id="rId25"/>
      <p:bold r:id="rId26"/>
      <p:italic r:id="rId27"/>
      <p:boldItalic r:id="rId28"/>
    </p:embeddedFont>
    <p:embeddedFont>
      <p:font typeface="Open Sans" panose="020B0606030504020204" pitchFamily="34" charset="0"/>
      <p:regular r:id="rId29"/>
      <p:bold r:id="rId30"/>
      <p:italic r:id="rId31"/>
      <p:boldItalic r:id="rId32"/>
    </p:embeddedFont>
    <p:embeddedFont>
      <p:font typeface="Thasadith" panose="020B0604020202020204" charset="-34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04D18CE1-9EB5-4142-A032-91173AD6FB73}">
          <p14:sldIdLst>
            <p14:sldId id="256"/>
            <p14:sldId id="258"/>
            <p14:sldId id="259"/>
            <p14:sldId id="261"/>
            <p14:sldId id="262"/>
            <p14:sldId id="263"/>
            <p14:sldId id="265"/>
            <p14:sldId id="266"/>
            <p14:sldId id="267"/>
          </p14:sldIdLst>
        </p14:section>
        <p14:section name="Untitled Section" id="{EB635C5E-EA3A-4DE6-BDD7-18BDC16EEAB9}">
          <p14:sldIdLst>
            <p14:sldId id="26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E0D027-4B92-4297-8222-A080E8797AF4}" v="13" dt="2023-12-09T18:02:47.577"/>
  </p1510:revLst>
</p1510:revInfo>
</file>

<file path=ppt/tableStyles.xml><?xml version="1.0" encoding="utf-8"?>
<a:tblStyleLst xmlns:a="http://schemas.openxmlformats.org/drawingml/2006/main" def="{6A59AA69-1D55-4EB6-ADD6-B73B7407E828}">
  <a:tblStyle styleId="{6A59AA69-1D55-4EB6-ADD6-B73B7407E82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89" autoAdjust="0"/>
    <p:restoredTop sz="95033" autoAdjust="0"/>
  </p:normalViewPr>
  <p:slideViewPr>
    <p:cSldViewPr snapToGrid="0">
      <p:cViewPr varScale="1">
        <p:scale>
          <a:sx n="108" d="100"/>
          <a:sy n="108" d="100"/>
        </p:scale>
        <p:origin x="6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theme" Target="theme/theme1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andra Crisan" userId="0a899c0b42ff03ef" providerId="LiveId" clId="{E2E0D027-4B92-4297-8222-A080E8797AF4}"/>
    <pc:docChg chg="custSel delSld modSld sldOrd delMainMaster">
      <pc:chgData name="Alexandra Crisan" userId="0a899c0b42ff03ef" providerId="LiveId" clId="{E2E0D027-4B92-4297-8222-A080E8797AF4}" dt="2023-12-09T18:11:06.175" v="183" actId="478"/>
      <pc:docMkLst>
        <pc:docMk/>
      </pc:docMkLst>
      <pc:sldChg chg="addSp delSp modSp mod">
        <pc:chgData name="Alexandra Crisan" userId="0a899c0b42ff03ef" providerId="LiveId" clId="{E2E0D027-4B92-4297-8222-A080E8797AF4}" dt="2023-12-09T18:11:06.175" v="183" actId="478"/>
        <pc:sldMkLst>
          <pc:docMk/>
          <pc:sldMk cId="0" sldId="256"/>
        </pc:sldMkLst>
        <pc:spChg chg="add del mod">
          <ac:chgData name="Alexandra Crisan" userId="0a899c0b42ff03ef" providerId="LiveId" clId="{E2E0D027-4B92-4297-8222-A080E8797AF4}" dt="2023-12-09T18:11:06.175" v="183" actId="478"/>
          <ac:spMkLst>
            <pc:docMk/>
            <pc:sldMk cId="0" sldId="256"/>
            <ac:spMk id="3" creationId="{92985538-4D7B-798C-902A-F62841A52708}"/>
          </ac:spMkLst>
        </pc:spChg>
        <pc:spChg chg="mod">
          <ac:chgData name="Alexandra Crisan" userId="0a899c0b42ff03ef" providerId="LiveId" clId="{E2E0D027-4B92-4297-8222-A080E8797AF4}" dt="2023-12-09T17:46:58.511" v="134" actId="14100"/>
          <ac:spMkLst>
            <pc:docMk/>
            <pc:sldMk cId="0" sldId="256"/>
            <ac:spMk id="291" creationId="{00000000-0000-0000-0000-000000000000}"/>
          </ac:spMkLst>
        </pc:spChg>
        <pc:spChg chg="del">
          <ac:chgData name="Alexandra Crisan" userId="0a899c0b42ff03ef" providerId="LiveId" clId="{E2E0D027-4B92-4297-8222-A080E8797AF4}" dt="2023-12-09T17:31:35.679" v="0" actId="478"/>
          <ac:spMkLst>
            <pc:docMk/>
            <pc:sldMk cId="0" sldId="256"/>
            <ac:spMk id="292" creationId="{00000000-0000-0000-0000-000000000000}"/>
          </ac:spMkLst>
        </pc:spChg>
      </pc:sldChg>
      <pc:sldChg chg="addSp delSp modSp mod">
        <pc:chgData name="Alexandra Crisan" userId="0a899c0b42ff03ef" providerId="LiveId" clId="{E2E0D027-4B92-4297-8222-A080E8797AF4}" dt="2023-12-09T17:37:11.316" v="120" actId="1076"/>
        <pc:sldMkLst>
          <pc:docMk/>
          <pc:sldMk cId="0" sldId="259"/>
        </pc:sldMkLst>
        <pc:spChg chg="add mod">
          <ac:chgData name="Alexandra Crisan" userId="0a899c0b42ff03ef" providerId="LiveId" clId="{E2E0D027-4B92-4297-8222-A080E8797AF4}" dt="2023-12-09T17:36:18.435" v="108" actId="1076"/>
          <ac:spMkLst>
            <pc:docMk/>
            <pc:sldMk cId="0" sldId="259"/>
            <ac:spMk id="2" creationId="{5F073768-9D63-926E-E327-99F6E773FE4E}"/>
          </ac:spMkLst>
        </pc:spChg>
        <pc:spChg chg="add mod">
          <ac:chgData name="Alexandra Crisan" userId="0a899c0b42ff03ef" providerId="LiveId" clId="{E2E0D027-4B92-4297-8222-A080E8797AF4}" dt="2023-12-09T17:37:11.316" v="120" actId="1076"/>
          <ac:spMkLst>
            <pc:docMk/>
            <pc:sldMk cId="0" sldId="259"/>
            <ac:spMk id="3" creationId="{FADFE4EE-FFFF-463F-FB5A-8B605A3BD145}"/>
          </ac:spMkLst>
        </pc:spChg>
        <pc:spChg chg="add mod">
          <ac:chgData name="Alexandra Crisan" userId="0a899c0b42ff03ef" providerId="LiveId" clId="{E2E0D027-4B92-4297-8222-A080E8797AF4}" dt="2023-12-09T17:36:36.513" v="114" actId="1076"/>
          <ac:spMkLst>
            <pc:docMk/>
            <pc:sldMk cId="0" sldId="259"/>
            <ac:spMk id="5" creationId="{519A9EFE-102F-D6DE-12F2-A2C93DE61153}"/>
          </ac:spMkLst>
        </pc:spChg>
        <pc:spChg chg="add mod">
          <ac:chgData name="Alexandra Crisan" userId="0a899c0b42ff03ef" providerId="LiveId" clId="{E2E0D027-4B92-4297-8222-A080E8797AF4}" dt="2023-12-09T17:36:45.096" v="116" actId="1076"/>
          <ac:spMkLst>
            <pc:docMk/>
            <pc:sldMk cId="0" sldId="259"/>
            <ac:spMk id="6" creationId="{489ABD0D-D708-145F-3B26-E6B4861EBB6F}"/>
          </ac:spMkLst>
        </pc:spChg>
        <pc:spChg chg="add mod">
          <ac:chgData name="Alexandra Crisan" userId="0a899c0b42ff03ef" providerId="LiveId" clId="{E2E0D027-4B92-4297-8222-A080E8797AF4}" dt="2023-12-09T17:36:59.034" v="118" actId="1076"/>
          <ac:spMkLst>
            <pc:docMk/>
            <pc:sldMk cId="0" sldId="259"/>
            <ac:spMk id="7" creationId="{1784A090-F3D1-22E8-AFD3-BBAC059535E8}"/>
          </ac:spMkLst>
        </pc:spChg>
        <pc:spChg chg="add mod">
          <ac:chgData name="Alexandra Crisan" userId="0a899c0b42ff03ef" providerId="LiveId" clId="{E2E0D027-4B92-4297-8222-A080E8797AF4}" dt="2023-12-09T17:37:00.588" v="119"/>
          <ac:spMkLst>
            <pc:docMk/>
            <pc:sldMk cId="0" sldId="259"/>
            <ac:spMk id="8" creationId="{D084ABE8-F91F-C542-8807-C5759C2FB5E8}"/>
          </ac:spMkLst>
        </pc:spChg>
        <pc:spChg chg="mod">
          <ac:chgData name="Alexandra Crisan" userId="0a899c0b42ff03ef" providerId="LiveId" clId="{E2E0D027-4B92-4297-8222-A080E8797AF4}" dt="2023-12-09T17:35:53.495" v="101" actId="20577"/>
          <ac:spMkLst>
            <pc:docMk/>
            <pc:sldMk cId="0" sldId="259"/>
            <ac:spMk id="9" creationId="{7A1185B2-83C1-C8EC-FA81-C1923BD17206}"/>
          </ac:spMkLst>
        </pc:spChg>
        <pc:spChg chg="del mod">
          <ac:chgData name="Alexandra Crisan" userId="0a899c0b42ff03ef" providerId="LiveId" clId="{E2E0D027-4B92-4297-8222-A080E8797AF4}" dt="2023-12-09T17:36:24.035" v="110" actId="478"/>
          <ac:spMkLst>
            <pc:docMk/>
            <pc:sldMk cId="0" sldId="259"/>
            <ac:spMk id="715" creationId="{1BC919D8-A407-F584-71B6-4E600EAB92F2}"/>
          </ac:spMkLst>
        </pc:spChg>
        <pc:spChg chg="del">
          <ac:chgData name="Alexandra Crisan" userId="0a899c0b42ff03ef" providerId="LiveId" clId="{E2E0D027-4B92-4297-8222-A080E8797AF4}" dt="2023-12-09T17:36:05.218" v="105" actId="478"/>
          <ac:spMkLst>
            <pc:docMk/>
            <pc:sldMk cId="0" sldId="259"/>
            <ac:spMk id="716" creationId="{3B060BB5-851D-42FF-879F-CDF7BB18A9C5}"/>
          </ac:spMkLst>
        </pc:spChg>
        <pc:spChg chg="del">
          <ac:chgData name="Alexandra Crisan" userId="0a899c0b42ff03ef" providerId="LiveId" clId="{E2E0D027-4B92-4297-8222-A080E8797AF4}" dt="2023-12-09T17:36:06.614" v="106" actId="478"/>
          <ac:spMkLst>
            <pc:docMk/>
            <pc:sldMk cId="0" sldId="259"/>
            <ac:spMk id="717" creationId="{E78E4D24-65DE-ADA3-253F-014DD2572228}"/>
          </ac:spMkLst>
        </pc:spChg>
      </pc:sldChg>
      <pc:sldChg chg="modSp mod">
        <pc:chgData name="Alexandra Crisan" userId="0a899c0b42ff03ef" providerId="LiveId" clId="{E2E0D027-4B92-4297-8222-A080E8797AF4}" dt="2023-12-09T17:46:47.289" v="132" actId="2711"/>
        <pc:sldMkLst>
          <pc:docMk/>
          <pc:sldMk cId="0" sldId="261"/>
        </pc:sldMkLst>
        <pc:spChg chg="mod">
          <ac:chgData name="Alexandra Crisan" userId="0a899c0b42ff03ef" providerId="LiveId" clId="{E2E0D027-4B92-4297-8222-A080E8797AF4}" dt="2023-12-09T17:46:47.289" v="132" actId="2711"/>
          <ac:spMkLst>
            <pc:docMk/>
            <pc:sldMk cId="0" sldId="261"/>
            <ac:spMk id="795" creationId="{00000000-0000-0000-0000-000000000000}"/>
          </ac:spMkLst>
        </pc:spChg>
      </pc:sldChg>
      <pc:sldChg chg="addSp delSp modSp">
        <pc:chgData name="Alexandra Crisan" userId="0a899c0b42ff03ef" providerId="LiveId" clId="{E2E0D027-4B92-4297-8222-A080E8797AF4}" dt="2023-12-09T18:02:47.577" v="140" actId="1076"/>
        <pc:sldMkLst>
          <pc:docMk/>
          <pc:sldMk cId="0" sldId="265"/>
        </pc:sldMkLst>
        <pc:picChg chg="add mod">
          <ac:chgData name="Alexandra Crisan" userId="0a899c0b42ff03ef" providerId="LiveId" clId="{E2E0D027-4B92-4297-8222-A080E8797AF4}" dt="2023-12-09T18:02:47.577" v="140" actId="1076"/>
          <ac:picMkLst>
            <pc:docMk/>
            <pc:sldMk cId="0" sldId="265"/>
            <ac:picMk id="1026" creationId="{9928B851-2C15-86A5-71DE-E90BB1D854ED}"/>
          </ac:picMkLst>
        </pc:picChg>
        <pc:picChg chg="del">
          <ac:chgData name="Alexandra Crisan" userId="0a899c0b42ff03ef" providerId="LiveId" clId="{E2E0D027-4B92-4297-8222-A080E8797AF4}" dt="2023-12-09T18:02:38.863" v="135" actId="478"/>
          <ac:picMkLst>
            <pc:docMk/>
            <pc:sldMk cId="0" sldId="265"/>
            <ac:picMk id="3074" creationId="{0488E12D-5992-7773-2AAE-17E0136B757E}"/>
          </ac:picMkLst>
        </pc:picChg>
      </pc:sldChg>
      <pc:sldChg chg="addSp delSp modSp mod">
        <pc:chgData name="Alexandra Crisan" userId="0a899c0b42ff03ef" providerId="LiveId" clId="{E2E0D027-4B92-4297-8222-A080E8797AF4}" dt="2023-12-09T18:10:28.167" v="179" actId="1076"/>
        <pc:sldMkLst>
          <pc:docMk/>
          <pc:sldMk cId="0" sldId="268"/>
        </pc:sldMkLst>
        <pc:picChg chg="del mod">
          <ac:chgData name="Alexandra Crisan" userId="0a899c0b42ff03ef" providerId="LiveId" clId="{E2E0D027-4B92-4297-8222-A080E8797AF4}" dt="2023-12-09T18:05:20.259" v="142" actId="478"/>
          <ac:picMkLst>
            <pc:docMk/>
            <pc:sldMk cId="0" sldId="268"/>
            <ac:picMk id="3" creationId="{0F54B22A-02B0-27DA-831E-2F53DD7FF5D7}"/>
          </ac:picMkLst>
        </pc:picChg>
        <pc:picChg chg="add del mod modCrop">
          <ac:chgData name="Alexandra Crisan" userId="0a899c0b42ff03ef" providerId="LiveId" clId="{E2E0D027-4B92-4297-8222-A080E8797AF4}" dt="2023-12-09T18:06:33.053" v="158" actId="478"/>
          <ac:picMkLst>
            <pc:docMk/>
            <pc:sldMk cId="0" sldId="268"/>
            <ac:picMk id="4" creationId="{98AB7482-7057-C81D-77EB-27658F7FBF67}"/>
          </ac:picMkLst>
        </pc:picChg>
        <pc:picChg chg="del">
          <ac:chgData name="Alexandra Crisan" userId="0a899c0b42ff03ef" providerId="LiveId" clId="{E2E0D027-4B92-4297-8222-A080E8797AF4}" dt="2023-12-09T18:05:47.704" v="147" actId="478"/>
          <ac:picMkLst>
            <pc:docMk/>
            <pc:sldMk cId="0" sldId="268"/>
            <ac:picMk id="5" creationId="{E547D93B-346A-B70A-1355-7E79C5F96E82}"/>
          </ac:picMkLst>
        </pc:picChg>
        <pc:picChg chg="add del mod">
          <ac:chgData name="Alexandra Crisan" userId="0a899c0b42ff03ef" providerId="LiveId" clId="{E2E0D027-4B92-4297-8222-A080E8797AF4}" dt="2023-12-09T18:06:32.048" v="156" actId="478"/>
          <ac:picMkLst>
            <pc:docMk/>
            <pc:sldMk cId="0" sldId="268"/>
            <ac:picMk id="7" creationId="{507D1AAF-C6F6-DED5-163D-C6623B862A3C}"/>
          </ac:picMkLst>
        </pc:picChg>
        <pc:picChg chg="add mod">
          <ac:chgData name="Alexandra Crisan" userId="0a899c0b42ff03ef" providerId="LiveId" clId="{E2E0D027-4B92-4297-8222-A080E8797AF4}" dt="2023-12-09T18:10:26.676" v="178" actId="1076"/>
          <ac:picMkLst>
            <pc:docMk/>
            <pc:sldMk cId="0" sldId="268"/>
            <ac:picMk id="9" creationId="{4F1E307C-8899-EBE0-49E5-78090B582443}"/>
          </ac:picMkLst>
        </pc:picChg>
        <pc:picChg chg="add del mod">
          <ac:chgData name="Alexandra Crisan" userId="0a899c0b42ff03ef" providerId="LiveId" clId="{E2E0D027-4B92-4297-8222-A080E8797AF4}" dt="2023-12-09T18:08:21.579" v="169" actId="478"/>
          <ac:picMkLst>
            <pc:docMk/>
            <pc:sldMk cId="0" sldId="268"/>
            <ac:picMk id="11" creationId="{9CEAF696-00D3-E485-11BD-B01B16EDAF2D}"/>
          </ac:picMkLst>
        </pc:picChg>
        <pc:picChg chg="add mod">
          <ac:chgData name="Alexandra Crisan" userId="0a899c0b42ff03ef" providerId="LiveId" clId="{E2E0D027-4B92-4297-8222-A080E8797AF4}" dt="2023-12-09T18:10:28.167" v="179" actId="1076"/>
          <ac:picMkLst>
            <pc:docMk/>
            <pc:sldMk cId="0" sldId="268"/>
            <ac:picMk id="13" creationId="{584B04A8-43FB-2B49-A86F-24EE805BA27B}"/>
          </ac:picMkLst>
        </pc:picChg>
      </pc:sldChg>
      <pc:sldChg chg="addSp delSp modSp mod">
        <pc:chgData name="Alexandra Crisan" userId="0a899c0b42ff03ef" providerId="LiveId" clId="{E2E0D027-4B92-4297-8222-A080E8797AF4}" dt="2023-12-09T18:10:52.782" v="182" actId="20577"/>
        <pc:sldMkLst>
          <pc:docMk/>
          <pc:sldMk cId="0" sldId="269"/>
        </pc:sldMkLst>
        <pc:spChg chg="add del mod">
          <ac:chgData name="Alexandra Crisan" userId="0a899c0b42ff03ef" providerId="LiveId" clId="{E2E0D027-4B92-4297-8222-A080E8797AF4}" dt="2023-12-09T17:31:51.517" v="2" actId="478"/>
          <ac:spMkLst>
            <pc:docMk/>
            <pc:sldMk cId="0" sldId="269"/>
            <ac:spMk id="3" creationId="{E9125E16-9C84-E0A3-F307-6A8FD97E4CC3}"/>
          </ac:spMkLst>
        </pc:spChg>
        <pc:spChg chg="add mod">
          <ac:chgData name="Alexandra Crisan" userId="0a899c0b42ff03ef" providerId="LiveId" clId="{E2E0D027-4B92-4297-8222-A080E8797AF4}" dt="2023-12-09T17:31:56.792" v="23" actId="20577"/>
          <ac:spMkLst>
            <pc:docMk/>
            <pc:sldMk cId="0" sldId="269"/>
            <ac:spMk id="4" creationId="{2A9CB224-D56C-14EC-467D-6E8F69838945}"/>
          </ac:spMkLst>
        </pc:spChg>
        <pc:spChg chg="add mod">
          <ac:chgData name="Alexandra Crisan" userId="0a899c0b42ff03ef" providerId="LiveId" clId="{E2E0D027-4B92-4297-8222-A080E8797AF4}" dt="2023-12-09T18:10:52.782" v="182" actId="20577"/>
          <ac:spMkLst>
            <pc:docMk/>
            <pc:sldMk cId="0" sldId="269"/>
            <ac:spMk id="6" creationId="{DBA0E87A-804D-C632-B7FA-67B19E5499B3}"/>
          </ac:spMkLst>
        </pc:spChg>
        <pc:spChg chg="del">
          <ac:chgData name="Alexandra Crisan" userId="0a899c0b42ff03ef" providerId="LiveId" clId="{E2E0D027-4B92-4297-8222-A080E8797AF4}" dt="2023-12-09T17:31:49.611" v="1" actId="478"/>
          <ac:spMkLst>
            <pc:docMk/>
            <pc:sldMk cId="0" sldId="269"/>
            <ac:spMk id="1223" creationId="{00000000-0000-0000-0000-000000000000}"/>
          </ac:spMkLst>
        </pc:spChg>
        <pc:spChg chg="del">
          <ac:chgData name="Alexandra Crisan" userId="0a899c0b42ff03ef" providerId="LiveId" clId="{E2E0D027-4B92-4297-8222-A080E8797AF4}" dt="2023-12-09T17:32:04.251" v="25" actId="478"/>
          <ac:spMkLst>
            <pc:docMk/>
            <pc:sldMk cId="0" sldId="269"/>
            <ac:spMk id="1224" creationId="{00000000-0000-0000-0000-000000000000}"/>
          </ac:spMkLst>
        </pc:spChg>
        <pc:spChg chg="del">
          <ac:chgData name="Alexandra Crisan" userId="0a899c0b42ff03ef" providerId="LiveId" clId="{E2E0D027-4B92-4297-8222-A080E8797AF4}" dt="2023-12-09T17:32:04.251" v="25" actId="478"/>
          <ac:spMkLst>
            <pc:docMk/>
            <pc:sldMk cId="0" sldId="269"/>
            <ac:spMk id="1225" creationId="{00000000-0000-0000-0000-000000000000}"/>
          </ac:spMkLst>
        </pc:spChg>
        <pc:spChg chg="del">
          <ac:chgData name="Alexandra Crisan" userId="0a899c0b42ff03ef" providerId="LiveId" clId="{E2E0D027-4B92-4297-8222-A080E8797AF4}" dt="2023-12-09T17:32:04.251" v="25" actId="478"/>
          <ac:spMkLst>
            <pc:docMk/>
            <pc:sldMk cId="0" sldId="269"/>
            <ac:spMk id="1226" creationId="{00000000-0000-0000-0000-000000000000}"/>
          </ac:spMkLst>
        </pc:spChg>
        <pc:spChg chg="del">
          <ac:chgData name="Alexandra Crisan" userId="0a899c0b42ff03ef" providerId="LiveId" clId="{E2E0D027-4B92-4297-8222-A080E8797AF4}" dt="2023-12-09T17:32:04.251" v="25" actId="478"/>
          <ac:spMkLst>
            <pc:docMk/>
            <pc:sldMk cId="0" sldId="269"/>
            <ac:spMk id="1227" creationId="{00000000-0000-0000-0000-000000000000}"/>
          </ac:spMkLst>
        </pc:spChg>
        <pc:spChg chg="del">
          <ac:chgData name="Alexandra Crisan" userId="0a899c0b42ff03ef" providerId="LiveId" clId="{E2E0D027-4B92-4297-8222-A080E8797AF4}" dt="2023-12-09T17:32:04.251" v="25" actId="478"/>
          <ac:spMkLst>
            <pc:docMk/>
            <pc:sldMk cId="0" sldId="269"/>
            <ac:spMk id="1228" creationId="{00000000-0000-0000-0000-000000000000}"/>
          </ac:spMkLst>
        </pc:spChg>
        <pc:spChg chg="del">
          <ac:chgData name="Alexandra Crisan" userId="0a899c0b42ff03ef" providerId="LiveId" clId="{E2E0D027-4B92-4297-8222-A080E8797AF4}" dt="2023-12-09T17:32:04.251" v="25" actId="478"/>
          <ac:spMkLst>
            <pc:docMk/>
            <pc:sldMk cId="0" sldId="269"/>
            <ac:spMk id="1229" creationId="{00000000-0000-0000-0000-000000000000}"/>
          </ac:spMkLst>
        </pc:spChg>
        <pc:spChg chg="del">
          <ac:chgData name="Alexandra Crisan" userId="0a899c0b42ff03ef" providerId="LiveId" clId="{E2E0D027-4B92-4297-8222-A080E8797AF4}" dt="2023-12-09T17:32:04.251" v="25" actId="478"/>
          <ac:spMkLst>
            <pc:docMk/>
            <pc:sldMk cId="0" sldId="269"/>
            <ac:spMk id="1230" creationId="{00000000-0000-0000-0000-000000000000}"/>
          </ac:spMkLst>
        </pc:spChg>
        <pc:spChg chg="del">
          <ac:chgData name="Alexandra Crisan" userId="0a899c0b42ff03ef" providerId="LiveId" clId="{E2E0D027-4B92-4297-8222-A080E8797AF4}" dt="2023-12-09T17:32:04.251" v="25" actId="478"/>
          <ac:spMkLst>
            <pc:docMk/>
            <pc:sldMk cId="0" sldId="269"/>
            <ac:spMk id="1231" creationId="{00000000-0000-0000-0000-000000000000}"/>
          </ac:spMkLst>
        </pc:spChg>
        <pc:spChg chg="del">
          <ac:chgData name="Alexandra Crisan" userId="0a899c0b42ff03ef" providerId="LiveId" clId="{E2E0D027-4B92-4297-8222-A080E8797AF4}" dt="2023-12-09T17:32:04.251" v="25" actId="478"/>
          <ac:spMkLst>
            <pc:docMk/>
            <pc:sldMk cId="0" sldId="269"/>
            <ac:spMk id="1232" creationId="{00000000-0000-0000-0000-000000000000}"/>
          </ac:spMkLst>
        </pc:spChg>
        <pc:grpChg chg="del">
          <ac:chgData name="Alexandra Crisan" userId="0a899c0b42ff03ef" providerId="LiveId" clId="{E2E0D027-4B92-4297-8222-A080E8797AF4}" dt="2023-12-09T17:32:04.251" v="25" actId="478"/>
          <ac:grpSpMkLst>
            <pc:docMk/>
            <pc:sldMk cId="0" sldId="269"/>
            <ac:grpSpMk id="1233" creationId="{00000000-0000-0000-0000-000000000000}"/>
          </ac:grpSpMkLst>
        </pc:grpChg>
        <pc:grpChg chg="del mod">
          <ac:chgData name="Alexandra Crisan" userId="0a899c0b42ff03ef" providerId="LiveId" clId="{E2E0D027-4B92-4297-8222-A080E8797AF4}" dt="2023-12-09T17:32:04.251" v="25" actId="478"/>
          <ac:grpSpMkLst>
            <pc:docMk/>
            <pc:sldMk cId="0" sldId="269"/>
            <ac:grpSpMk id="1238" creationId="{00000000-0000-0000-0000-000000000000}"/>
          </ac:grpSpMkLst>
        </pc:grpChg>
        <pc:grpChg chg="del">
          <ac:chgData name="Alexandra Crisan" userId="0a899c0b42ff03ef" providerId="LiveId" clId="{E2E0D027-4B92-4297-8222-A080E8797AF4}" dt="2023-12-09T17:32:04.251" v="25" actId="478"/>
          <ac:grpSpMkLst>
            <pc:docMk/>
            <pc:sldMk cId="0" sldId="269"/>
            <ac:grpSpMk id="1248" creationId="{00000000-0000-0000-0000-000000000000}"/>
          </ac:grpSpMkLst>
        </pc:grpChg>
      </pc:sldChg>
      <pc:sldChg chg="addSp delSp modSp mod">
        <pc:chgData name="Alexandra Crisan" userId="0a899c0b42ff03ef" providerId="LiveId" clId="{E2E0D027-4B92-4297-8222-A080E8797AF4}" dt="2023-12-09T17:34:44.913" v="68" actId="255"/>
        <pc:sldMkLst>
          <pc:docMk/>
          <pc:sldMk cId="0" sldId="270"/>
        </pc:sldMkLst>
        <pc:spChg chg="add del mod">
          <ac:chgData name="Alexandra Crisan" userId="0a899c0b42ff03ef" providerId="LiveId" clId="{E2E0D027-4B92-4297-8222-A080E8797AF4}" dt="2023-12-09T17:34:07.796" v="52" actId="478"/>
          <ac:spMkLst>
            <pc:docMk/>
            <pc:sldMk cId="0" sldId="270"/>
            <ac:spMk id="3" creationId="{3707F3F1-67DC-4DD0-476B-BE094DCB1147}"/>
          </ac:spMkLst>
        </pc:spChg>
        <pc:spChg chg="add del mod">
          <ac:chgData name="Alexandra Crisan" userId="0a899c0b42ff03ef" providerId="LiveId" clId="{E2E0D027-4B92-4297-8222-A080E8797AF4}" dt="2023-12-09T17:34:07.796" v="52" actId="478"/>
          <ac:spMkLst>
            <pc:docMk/>
            <pc:sldMk cId="0" sldId="270"/>
            <ac:spMk id="5" creationId="{00A3B33A-9304-9DCA-D416-635B95A5AF42}"/>
          </ac:spMkLst>
        </pc:spChg>
        <pc:spChg chg="add del mod">
          <ac:chgData name="Alexandra Crisan" userId="0a899c0b42ff03ef" providerId="LiveId" clId="{E2E0D027-4B92-4297-8222-A080E8797AF4}" dt="2023-12-09T17:34:15.306" v="53" actId="478"/>
          <ac:spMkLst>
            <pc:docMk/>
            <pc:sldMk cId="0" sldId="270"/>
            <ac:spMk id="7" creationId="{5613A3CC-C266-212E-FBBA-584D639B6822}"/>
          </ac:spMkLst>
        </pc:spChg>
        <pc:spChg chg="add del mod">
          <ac:chgData name="Alexandra Crisan" userId="0a899c0b42ff03ef" providerId="LiveId" clId="{E2E0D027-4B92-4297-8222-A080E8797AF4}" dt="2023-12-09T17:34:07.796" v="52" actId="478"/>
          <ac:spMkLst>
            <pc:docMk/>
            <pc:sldMk cId="0" sldId="270"/>
            <ac:spMk id="9" creationId="{B5B91899-6B47-1B3B-0720-2F9A4425EC33}"/>
          </ac:spMkLst>
        </pc:spChg>
        <pc:spChg chg="add del mod">
          <ac:chgData name="Alexandra Crisan" userId="0a899c0b42ff03ef" providerId="LiveId" clId="{E2E0D027-4B92-4297-8222-A080E8797AF4}" dt="2023-12-09T17:34:07.796" v="52" actId="478"/>
          <ac:spMkLst>
            <pc:docMk/>
            <pc:sldMk cId="0" sldId="270"/>
            <ac:spMk id="11" creationId="{61BF77B9-0679-2B38-3B71-E76C9977EDDB}"/>
          </ac:spMkLst>
        </pc:spChg>
        <pc:spChg chg="add del mod">
          <ac:chgData name="Alexandra Crisan" userId="0a899c0b42ff03ef" providerId="LiveId" clId="{E2E0D027-4B92-4297-8222-A080E8797AF4}" dt="2023-12-09T17:34:15.306" v="53" actId="478"/>
          <ac:spMkLst>
            <pc:docMk/>
            <pc:sldMk cId="0" sldId="270"/>
            <ac:spMk id="13" creationId="{D9178913-E7F4-9A6E-4E54-39FDB50D68FE}"/>
          </ac:spMkLst>
        </pc:spChg>
        <pc:spChg chg="add del mod">
          <ac:chgData name="Alexandra Crisan" userId="0a899c0b42ff03ef" providerId="LiveId" clId="{E2E0D027-4B92-4297-8222-A080E8797AF4}" dt="2023-12-09T17:34:15.306" v="53" actId="478"/>
          <ac:spMkLst>
            <pc:docMk/>
            <pc:sldMk cId="0" sldId="270"/>
            <ac:spMk id="15" creationId="{DB6876AF-15FB-23BA-9FED-A37F7928B338}"/>
          </ac:spMkLst>
        </pc:spChg>
        <pc:spChg chg="add del mod">
          <ac:chgData name="Alexandra Crisan" userId="0a899c0b42ff03ef" providerId="LiveId" clId="{E2E0D027-4B92-4297-8222-A080E8797AF4}" dt="2023-12-09T17:34:15.306" v="53" actId="478"/>
          <ac:spMkLst>
            <pc:docMk/>
            <pc:sldMk cId="0" sldId="270"/>
            <ac:spMk id="17" creationId="{F1845B2D-AAA1-B564-31FD-1BED44A2EE90}"/>
          </ac:spMkLst>
        </pc:spChg>
        <pc:spChg chg="mod">
          <ac:chgData name="Alexandra Crisan" userId="0a899c0b42ff03ef" providerId="LiveId" clId="{E2E0D027-4B92-4297-8222-A080E8797AF4}" dt="2023-12-09T17:34:44.913" v="68" actId="255"/>
          <ac:spMkLst>
            <pc:docMk/>
            <pc:sldMk cId="0" sldId="270"/>
            <ac:spMk id="1255" creationId="{00000000-0000-0000-0000-000000000000}"/>
          </ac:spMkLst>
        </pc:spChg>
        <pc:spChg chg="del">
          <ac:chgData name="Alexandra Crisan" userId="0a899c0b42ff03ef" providerId="LiveId" clId="{E2E0D027-4B92-4297-8222-A080E8797AF4}" dt="2023-12-09T17:34:07.796" v="52" actId="478"/>
          <ac:spMkLst>
            <pc:docMk/>
            <pc:sldMk cId="0" sldId="270"/>
            <ac:spMk id="1262" creationId="{00000000-0000-0000-0000-000000000000}"/>
          </ac:spMkLst>
        </pc:spChg>
        <pc:spChg chg="del">
          <ac:chgData name="Alexandra Crisan" userId="0a899c0b42ff03ef" providerId="LiveId" clId="{E2E0D027-4B92-4297-8222-A080E8797AF4}" dt="2023-12-09T17:34:07.796" v="52" actId="478"/>
          <ac:spMkLst>
            <pc:docMk/>
            <pc:sldMk cId="0" sldId="270"/>
            <ac:spMk id="1263" creationId="{00000000-0000-0000-0000-000000000000}"/>
          </ac:spMkLst>
        </pc:spChg>
        <pc:spChg chg="del">
          <ac:chgData name="Alexandra Crisan" userId="0a899c0b42ff03ef" providerId="LiveId" clId="{E2E0D027-4B92-4297-8222-A080E8797AF4}" dt="2023-12-09T17:34:05.395" v="51" actId="478"/>
          <ac:spMkLst>
            <pc:docMk/>
            <pc:sldMk cId="0" sldId="270"/>
            <ac:spMk id="1269" creationId="{00000000-0000-0000-0000-000000000000}"/>
          </ac:spMkLst>
        </pc:spChg>
        <pc:spChg chg="del">
          <ac:chgData name="Alexandra Crisan" userId="0a899c0b42ff03ef" providerId="LiveId" clId="{E2E0D027-4B92-4297-8222-A080E8797AF4}" dt="2023-12-09T17:34:05.395" v="51" actId="478"/>
          <ac:spMkLst>
            <pc:docMk/>
            <pc:sldMk cId="0" sldId="270"/>
            <ac:spMk id="1270" creationId="{00000000-0000-0000-0000-000000000000}"/>
          </ac:spMkLst>
        </pc:spChg>
        <pc:spChg chg="del">
          <ac:chgData name="Alexandra Crisan" userId="0a899c0b42ff03ef" providerId="LiveId" clId="{E2E0D027-4B92-4297-8222-A080E8797AF4}" dt="2023-12-09T17:34:05.395" v="51" actId="478"/>
          <ac:spMkLst>
            <pc:docMk/>
            <pc:sldMk cId="0" sldId="270"/>
            <ac:spMk id="1271" creationId="{00000000-0000-0000-0000-000000000000}"/>
          </ac:spMkLst>
        </pc:spChg>
        <pc:spChg chg="del">
          <ac:chgData name="Alexandra Crisan" userId="0a899c0b42ff03ef" providerId="LiveId" clId="{E2E0D027-4B92-4297-8222-A080E8797AF4}" dt="2023-12-09T17:34:05.395" v="51" actId="478"/>
          <ac:spMkLst>
            <pc:docMk/>
            <pc:sldMk cId="0" sldId="270"/>
            <ac:spMk id="1272" creationId="{00000000-0000-0000-0000-000000000000}"/>
          </ac:spMkLst>
        </pc:spChg>
        <pc:spChg chg="del">
          <ac:chgData name="Alexandra Crisan" userId="0a899c0b42ff03ef" providerId="LiveId" clId="{E2E0D027-4B92-4297-8222-A080E8797AF4}" dt="2023-12-09T17:34:07.796" v="52" actId="478"/>
          <ac:spMkLst>
            <pc:docMk/>
            <pc:sldMk cId="0" sldId="270"/>
            <ac:spMk id="1273" creationId="{00000000-0000-0000-0000-000000000000}"/>
          </ac:spMkLst>
        </pc:spChg>
        <pc:spChg chg="del">
          <ac:chgData name="Alexandra Crisan" userId="0a899c0b42ff03ef" providerId="LiveId" clId="{E2E0D027-4B92-4297-8222-A080E8797AF4}" dt="2023-12-09T17:34:05.395" v="51" actId="478"/>
          <ac:spMkLst>
            <pc:docMk/>
            <pc:sldMk cId="0" sldId="270"/>
            <ac:spMk id="1274" creationId="{00000000-0000-0000-0000-000000000000}"/>
          </ac:spMkLst>
        </pc:spChg>
        <pc:spChg chg="del">
          <ac:chgData name="Alexandra Crisan" userId="0a899c0b42ff03ef" providerId="LiveId" clId="{E2E0D027-4B92-4297-8222-A080E8797AF4}" dt="2023-12-09T17:34:05.395" v="51" actId="478"/>
          <ac:spMkLst>
            <pc:docMk/>
            <pc:sldMk cId="0" sldId="270"/>
            <ac:spMk id="1275" creationId="{00000000-0000-0000-0000-000000000000}"/>
          </ac:spMkLst>
        </pc:spChg>
        <pc:spChg chg="del">
          <ac:chgData name="Alexandra Crisan" userId="0a899c0b42ff03ef" providerId="LiveId" clId="{E2E0D027-4B92-4297-8222-A080E8797AF4}" dt="2023-12-09T17:34:07.796" v="52" actId="478"/>
          <ac:spMkLst>
            <pc:docMk/>
            <pc:sldMk cId="0" sldId="270"/>
            <ac:spMk id="1276" creationId="{00000000-0000-0000-0000-000000000000}"/>
          </ac:spMkLst>
        </pc:spChg>
        <pc:grpChg chg="del">
          <ac:chgData name="Alexandra Crisan" userId="0a899c0b42ff03ef" providerId="LiveId" clId="{E2E0D027-4B92-4297-8222-A080E8797AF4}" dt="2023-12-09T17:34:05.395" v="51" actId="478"/>
          <ac:grpSpMkLst>
            <pc:docMk/>
            <pc:sldMk cId="0" sldId="270"/>
            <ac:grpSpMk id="1258" creationId="{00000000-0000-0000-0000-000000000000}"/>
          </ac:grpSpMkLst>
        </pc:grpChg>
        <pc:grpChg chg="del">
          <ac:chgData name="Alexandra Crisan" userId="0a899c0b42ff03ef" providerId="LiveId" clId="{E2E0D027-4B92-4297-8222-A080E8797AF4}" dt="2023-12-09T17:34:05.395" v="51" actId="478"/>
          <ac:grpSpMkLst>
            <pc:docMk/>
            <pc:sldMk cId="0" sldId="270"/>
            <ac:grpSpMk id="1264" creationId="{00000000-0000-0000-0000-000000000000}"/>
          </ac:grpSpMkLst>
        </pc:grpChg>
      </pc:sldChg>
      <pc:sldChg chg="del ord">
        <pc:chgData name="Alexandra Crisan" userId="0a899c0b42ff03ef" providerId="LiveId" clId="{E2E0D027-4B92-4297-8222-A080E8797AF4}" dt="2023-12-09T17:35:09.845" v="71" actId="47"/>
        <pc:sldMkLst>
          <pc:docMk/>
          <pc:sldMk cId="0" sldId="271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72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73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74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75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76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77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78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79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80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81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82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83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84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85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86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87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88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89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90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91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92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93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94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95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96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97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98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299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300"/>
        </pc:sldMkLst>
      </pc:sldChg>
      <pc:sldChg chg="del">
        <pc:chgData name="Alexandra Crisan" userId="0a899c0b42ff03ef" providerId="LiveId" clId="{E2E0D027-4B92-4297-8222-A080E8797AF4}" dt="2023-12-09T17:35:09.845" v="71" actId="47"/>
        <pc:sldMkLst>
          <pc:docMk/>
          <pc:sldMk cId="0" sldId="301"/>
        </pc:sldMkLst>
      </pc:sldChg>
      <pc:sldMasterChg chg="delSldLayout">
        <pc:chgData name="Alexandra Crisan" userId="0a899c0b42ff03ef" providerId="LiveId" clId="{E2E0D027-4B92-4297-8222-A080E8797AF4}" dt="2023-12-09T17:35:09.845" v="71" actId="47"/>
        <pc:sldMasterMkLst>
          <pc:docMk/>
          <pc:sldMasterMk cId="0" sldId="2147483693"/>
        </pc:sldMasterMkLst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3"/>
            <pc:sldLayoutMk cId="0" sldId="2147483650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3"/>
            <pc:sldLayoutMk cId="0" sldId="2147483654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3"/>
            <pc:sldLayoutMk cId="0" sldId="2147483655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3"/>
            <pc:sldLayoutMk cId="0" sldId="2147483661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3"/>
            <pc:sldLayoutMk cId="0" sldId="2147483667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3"/>
            <pc:sldLayoutMk cId="0" sldId="2147483669"/>
          </pc:sldLayoutMkLst>
        </pc:sldLayoutChg>
      </pc:sldMasterChg>
      <pc:sldMasterChg chg="del delSldLayout">
        <pc:chgData name="Alexandra Crisan" userId="0a899c0b42ff03ef" providerId="LiveId" clId="{E2E0D027-4B92-4297-8222-A080E8797AF4}" dt="2023-12-09T17:35:09.845" v="71" actId="47"/>
        <pc:sldMasterMkLst>
          <pc:docMk/>
          <pc:sldMasterMk cId="0" sldId="2147483694"/>
        </pc:sldMasterMkLst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4"/>
            <pc:sldLayoutMk cId="0" sldId="2147483670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4"/>
            <pc:sldLayoutMk cId="0" sldId="2147483671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4"/>
            <pc:sldLayoutMk cId="0" sldId="2147483672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4"/>
            <pc:sldLayoutMk cId="0" sldId="2147483673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4"/>
            <pc:sldLayoutMk cId="0" sldId="2147483674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4"/>
            <pc:sldLayoutMk cId="0" sldId="2147483675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4"/>
            <pc:sldLayoutMk cId="0" sldId="2147483676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4"/>
            <pc:sldLayoutMk cId="0" sldId="2147483677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4"/>
            <pc:sldLayoutMk cId="0" sldId="2147483678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4"/>
            <pc:sldLayoutMk cId="0" sldId="2147483679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4"/>
            <pc:sldLayoutMk cId="0" sldId="2147483680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4"/>
            <pc:sldLayoutMk cId="0" sldId="2147483681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4"/>
            <pc:sldLayoutMk cId="0" sldId="2147483682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4"/>
            <pc:sldLayoutMk cId="0" sldId="2147483683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4"/>
            <pc:sldLayoutMk cId="0" sldId="2147483684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4"/>
            <pc:sldLayoutMk cId="0" sldId="2147483685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4"/>
            <pc:sldLayoutMk cId="0" sldId="2147483686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4"/>
            <pc:sldLayoutMk cId="0" sldId="2147483687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4"/>
            <pc:sldLayoutMk cId="0" sldId="2147483688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4"/>
            <pc:sldLayoutMk cId="0" sldId="2147483689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4"/>
            <pc:sldLayoutMk cId="0" sldId="2147483690"/>
          </pc:sldLayoutMkLst>
        </pc:sldLayoutChg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4"/>
            <pc:sldLayoutMk cId="0" sldId="2147483691"/>
          </pc:sldLayoutMkLst>
        </pc:sldLayoutChg>
      </pc:sldMasterChg>
      <pc:sldMasterChg chg="del delSldLayout">
        <pc:chgData name="Alexandra Crisan" userId="0a899c0b42ff03ef" providerId="LiveId" clId="{E2E0D027-4B92-4297-8222-A080E8797AF4}" dt="2023-12-09T17:35:09.845" v="71" actId="47"/>
        <pc:sldMasterMkLst>
          <pc:docMk/>
          <pc:sldMasterMk cId="0" sldId="2147483695"/>
        </pc:sldMasterMkLst>
        <pc:sldLayoutChg chg="del">
          <pc:chgData name="Alexandra Crisan" userId="0a899c0b42ff03ef" providerId="LiveId" clId="{E2E0D027-4B92-4297-8222-A080E8797AF4}" dt="2023-12-09T17:35:09.845" v="71" actId="47"/>
          <pc:sldLayoutMkLst>
            <pc:docMk/>
            <pc:sldMasterMk cId="0" sldId="2147483695"/>
            <pc:sldLayoutMk cId="0" sldId="2147483692"/>
          </pc:sldLayoutMkLst>
        </pc:sldLayoutChg>
      </pc:sldMaster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g8c30d8a373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0" name="Google Shape;1210;g8c30d8a373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8abeeef733_0_3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1" name="Google Shape;1221;g8abeeef733_0_3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g86bb236001_1_1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3" name="Google Shape;1253;g86bb236001_1_1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8d84e1a3e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8d84e1a3e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86bb236001_1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86bb236001_1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8abeeef733_0_16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" name="Google Shape;793;g8abeeef733_0_16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8abeeef733_0_19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8abeeef733_0_19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8abeeef733_0_2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5" name="Google Shape;935;g8abeeef733_0_2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g8abeeef733_0_2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" name="Google Shape;962;g8abeeef733_0_2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8abeeef733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" name="Google Shape;985;g8abeeef733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g8abeeef733_0_7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9" name="Google Shape;1109;g8abeeef733_0_7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893200" y="4500"/>
            <a:ext cx="3243000" cy="5143500"/>
          </a:xfrm>
          <a:prstGeom prst="rect">
            <a:avLst/>
          </a:prstGeom>
          <a:solidFill>
            <a:srgbClr val="ABF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5893300" y="3094575"/>
            <a:ext cx="3243000" cy="204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736225" y="-300"/>
            <a:ext cx="1569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9450" y="4603475"/>
            <a:ext cx="9144000" cy="540000"/>
          </a:xfrm>
          <a:prstGeom prst="rect">
            <a:avLst/>
          </a:prstGeom>
          <a:solidFill>
            <a:srgbClr val="ABFA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622375" y="1418625"/>
            <a:ext cx="3967500" cy="16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622375" y="3238500"/>
            <a:ext cx="39675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Open Sans"/>
              <a:buNone/>
              <a:defRPr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3 Columns">
  <p:cSld name="CUSTOM_2">
    <p:bg>
      <p:bgPr>
        <a:solidFill>
          <a:schemeClr val="accent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/>
          <p:nvPr/>
        </p:nvSpPr>
        <p:spPr>
          <a:xfrm rot="10800000" flipH="1">
            <a:off x="0" y="-375"/>
            <a:ext cx="9144000" cy="1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2295000" y="423225"/>
            <a:ext cx="45540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1"/>
          </p:nvPr>
        </p:nvSpPr>
        <p:spPr>
          <a:xfrm flipH="1">
            <a:off x="3931950" y="3533625"/>
            <a:ext cx="1280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 sz="2400" b="1">
                <a:solidFill>
                  <a:schemeClr val="dk2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subTitle" idx="2"/>
          </p:nvPr>
        </p:nvSpPr>
        <p:spPr>
          <a:xfrm flipH="1">
            <a:off x="3648750" y="3996225"/>
            <a:ext cx="1846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title" idx="3" hasCustomPrompt="1"/>
          </p:nvPr>
        </p:nvSpPr>
        <p:spPr>
          <a:xfrm>
            <a:off x="4066200" y="2663025"/>
            <a:ext cx="10116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500"/>
              <a:buNone/>
              <a:defRPr sz="55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90" name="Google Shape;90;p17"/>
          <p:cNvSpPr txBox="1">
            <a:spLocks noGrp="1"/>
          </p:cNvSpPr>
          <p:nvPr>
            <p:ph type="subTitle" idx="4"/>
          </p:nvPr>
        </p:nvSpPr>
        <p:spPr>
          <a:xfrm flipH="1">
            <a:off x="1237775" y="3533625"/>
            <a:ext cx="1280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 sz="2400" b="1">
                <a:solidFill>
                  <a:schemeClr val="dk2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subTitle" idx="5"/>
          </p:nvPr>
        </p:nvSpPr>
        <p:spPr>
          <a:xfrm flipH="1">
            <a:off x="954550" y="3996225"/>
            <a:ext cx="1846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title" idx="6" hasCustomPrompt="1"/>
          </p:nvPr>
        </p:nvSpPr>
        <p:spPr>
          <a:xfrm>
            <a:off x="1372025" y="2663025"/>
            <a:ext cx="10116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500"/>
              <a:buNone/>
              <a:defRPr sz="55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7"/>
          <p:cNvSpPr txBox="1">
            <a:spLocks noGrp="1"/>
          </p:cNvSpPr>
          <p:nvPr>
            <p:ph type="subTitle" idx="7"/>
          </p:nvPr>
        </p:nvSpPr>
        <p:spPr>
          <a:xfrm flipH="1">
            <a:off x="6626125" y="3533625"/>
            <a:ext cx="1280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 sz="2400" b="1">
                <a:solidFill>
                  <a:schemeClr val="dk2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8"/>
          </p:nvPr>
        </p:nvSpPr>
        <p:spPr>
          <a:xfrm flipH="1">
            <a:off x="6342925" y="3996225"/>
            <a:ext cx="1846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title" idx="9" hasCustomPrompt="1"/>
          </p:nvPr>
        </p:nvSpPr>
        <p:spPr>
          <a:xfrm>
            <a:off x="6760375" y="2663025"/>
            <a:ext cx="10116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500"/>
              <a:buNone/>
              <a:defRPr sz="55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17"/>
          <p:cNvSpPr/>
          <p:nvPr/>
        </p:nvSpPr>
        <p:spPr>
          <a:xfrm>
            <a:off x="-9450" y="4603475"/>
            <a:ext cx="9144000" cy="54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3 Columns 1">
  <p:cSld name="CUSTOM_1">
    <p:bg>
      <p:bgPr>
        <a:solidFill>
          <a:schemeClr val="accent3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/>
          <p:nvPr/>
        </p:nvSpPr>
        <p:spPr>
          <a:xfrm>
            <a:off x="-9450" y="0"/>
            <a:ext cx="720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subTitle" idx="1"/>
          </p:nvPr>
        </p:nvSpPr>
        <p:spPr>
          <a:xfrm flipH="1">
            <a:off x="1954275" y="2206050"/>
            <a:ext cx="1308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 sz="2400" b="1">
                <a:solidFill>
                  <a:schemeClr val="dk2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subTitle" idx="2"/>
          </p:nvPr>
        </p:nvSpPr>
        <p:spPr>
          <a:xfrm flipH="1">
            <a:off x="1954275" y="3730050"/>
            <a:ext cx="1308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 sz="2400" b="1">
                <a:solidFill>
                  <a:schemeClr val="dk2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ubTitle" idx="3"/>
          </p:nvPr>
        </p:nvSpPr>
        <p:spPr>
          <a:xfrm flipH="1">
            <a:off x="1953975" y="2621250"/>
            <a:ext cx="2379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6507000" y="424050"/>
            <a:ext cx="19137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4"/>
          </p:nvPr>
        </p:nvSpPr>
        <p:spPr>
          <a:xfrm flipH="1">
            <a:off x="1953975" y="4141500"/>
            <a:ext cx="2379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title" idx="5" hasCustomPrompt="1"/>
          </p:nvPr>
        </p:nvSpPr>
        <p:spPr>
          <a:xfrm>
            <a:off x="1039871" y="2160300"/>
            <a:ext cx="9144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500"/>
              <a:buNone/>
              <a:defRPr sz="55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18"/>
          <p:cNvSpPr txBox="1">
            <a:spLocks noGrp="1"/>
          </p:cNvSpPr>
          <p:nvPr>
            <p:ph type="title" idx="6" hasCustomPrompt="1"/>
          </p:nvPr>
        </p:nvSpPr>
        <p:spPr>
          <a:xfrm>
            <a:off x="1039871" y="3684300"/>
            <a:ext cx="9144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500"/>
              <a:buNone/>
              <a:defRPr sz="55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18"/>
          <p:cNvSpPr txBox="1">
            <a:spLocks noGrp="1"/>
          </p:cNvSpPr>
          <p:nvPr>
            <p:ph type="subTitle" idx="7"/>
          </p:nvPr>
        </p:nvSpPr>
        <p:spPr>
          <a:xfrm flipH="1">
            <a:off x="1954275" y="682050"/>
            <a:ext cx="13083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 sz="2400" b="1">
                <a:solidFill>
                  <a:schemeClr val="dk2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subTitle" idx="8"/>
          </p:nvPr>
        </p:nvSpPr>
        <p:spPr>
          <a:xfrm flipH="1">
            <a:off x="1953975" y="1101000"/>
            <a:ext cx="2379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title" idx="9" hasCustomPrompt="1"/>
          </p:nvPr>
        </p:nvSpPr>
        <p:spPr>
          <a:xfrm>
            <a:off x="1039871" y="636300"/>
            <a:ext cx="9144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500"/>
              <a:buNone/>
              <a:defRPr sz="55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6 columns">
  <p:cSld name="CUSTOM_2_1_4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/>
          <p:nvPr/>
        </p:nvSpPr>
        <p:spPr>
          <a:xfrm>
            <a:off x="600" y="4725000"/>
            <a:ext cx="9144000" cy="418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9"/>
          <p:cNvSpPr/>
          <p:nvPr/>
        </p:nvSpPr>
        <p:spPr>
          <a:xfrm rot="10800000" flipH="1">
            <a:off x="0" y="-375"/>
            <a:ext cx="9144000" cy="1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title"/>
          </p:nvPr>
        </p:nvSpPr>
        <p:spPr>
          <a:xfrm>
            <a:off x="2296800" y="424800"/>
            <a:ext cx="45540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subTitle" idx="1"/>
          </p:nvPr>
        </p:nvSpPr>
        <p:spPr>
          <a:xfrm flipH="1">
            <a:off x="3886200" y="1970485"/>
            <a:ext cx="1371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 sz="2400" b="1">
                <a:solidFill>
                  <a:schemeClr val="dk2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subTitle" idx="2"/>
          </p:nvPr>
        </p:nvSpPr>
        <p:spPr>
          <a:xfrm flipH="1">
            <a:off x="3265950" y="2393219"/>
            <a:ext cx="2612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ubTitle" idx="3"/>
          </p:nvPr>
        </p:nvSpPr>
        <p:spPr>
          <a:xfrm flipH="1">
            <a:off x="1333500" y="1970485"/>
            <a:ext cx="1371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 sz="2400" b="1">
                <a:solidFill>
                  <a:schemeClr val="dk2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subTitle" idx="4"/>
          </p:nvPr>
        </p:nvSpPr>
        <p:spPr>
          <a:xfrm flipH="1">
            <a:off x="618750" y="2393219"/>
            <a:ext cx="2612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subTitle" idx="5"/>
          </p:nvPr>
        </p:nvSpPr>
        <p:spPr>
          <a:xfrm flipH="1">
            <a:off x="6438900" y="1970485"/>
            <a:ext cx="1371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 sz="2400" b="1">
                <a:solidFill>
                  <a:schemeClr val="dk2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subTitle" idx="6"/>
          </p:nvPr>
        </p:nvSpPr>
        <p:spPr>
          <a:xfrm flipH="1">
            <a:off x="5913150" y="2393219"/>
            <a:ext cx="2612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9" name="Google Shape;119;p19"/>
          <p:cNvSpPr txBox="1">
            <a:spLocks noGrp="1"/>
          </p:cNvSpPr>
          <p:nvPr>
            <p:ph type="subTitle" idx="7"/>
          </p:nvPr>
        </p:nvSpPr>
        <p:spPr>
          <a:xfrm flipH="1">
            <a:off x="3886200" y="3638232"/>
            <a:ext cx="1371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 sz="2400" b="1">
                <a:solidFill>
                  <a:schemeClr val="dk2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subTitle" idx="8"/>
          </p:nvPr>
        </p:nvSpPr>
        <p:spPr>
          <a:xfrm flipH="1">
            <a:off x="3265950" y="4057178"/>
            <a:ext cx="2612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subTitle" idx="9"/>
          </p:nvPr>
        </p:nvSpPr>
        <p:spPr>
          <a:xfrm flipH="1">
            <a:off x="1333500" y="3638232"/>
            <a:ext cx="1371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 sz="2400" b="1">
                <a:solidFill>
                  <a:schemeClr val="dk2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subTitle" idx="13"/>
          </p:nvPr>
        </p:nvSpPr>
        <p:spPr>
          <a:xfrm flipH="1">
            <a:off x="618750" y="4057178"/>
            <a:ext cx="2612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subTitle" idx="14"/>
          </p:nvPr>
        </p:nvSpPr>
        <p:spPr>
          <a:xfrm flipH="1">
            <a:off x="6438900" y="3638232"/>
            <a:ext cx="13716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 sz="2400" b="1">
                <a:solidFill>
                  <a:schemeClr val="dk2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subTitle" idx="15"/>
          </p:nvPr>
        </p:nvSpPr>
        <p:spPr>
          <a:xfrm flipH="1">
            <a:off x="5913150" y="4057178"/>
            <a:ext cx="2612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9">
    <p:bg>
      <p:bgPr>
        <a:solidFill>
          <a:schemeClr val="accent3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/>
          <p:nvPr/>
        </p:nvSpPr>
        <p:spPr>
          <a:xfrm>
            <a:off x="0" y="0"/>
            <a:ext cx="9144000" cy="141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0"/>
          <p:cNvSpPr txBox="1">
            <a:spLocks noGrp="1"/>
          </p:cNvSpPr>
          <p:nvPr>
            <p:ph type="subTitle" idx="1"/>
          </p:nvPr>
        </p:nvSpPr>
        <p:spPr>
          <a:xfrm flipH="1">
            <a:off x="2566700" y="1799100"/>
            <a:ext cx="1883700" cy="41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 sz="2400" b="1">
                <a:solidFill>
                  <a:schemeClr val="dk2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2"/>
          </p:nvPr>
        </p:nvSpPr>
        <p:spPr>
          <a:xfrm flipH="1">
            <a:off x="5995676" y="1798350"/>
            <a:ext cx="18837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 sz="2400" b="1">
                <a:solidFill>
                  <a:schemeClr val="dk2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subTitle" idx="3"/>
          </p:nvPr>
        </p:nvSpPr>
        <p:spPr>
          <a:xfrm flipH="1">
            <a:off x="2566700" y="3474750"/>
            <a:ext cx="18837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 sz="2400" b="1">
                <a:solidFill>
                  <a:schemeClr val="dk2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subTitle" idx="4"/>
          </p:nvPr>
        </p:nvSpPr>
        <p:spPr>
          <a:xfrm flipH="1">
            <a:off x="5995676" y="3474750"/>
            <a:ext cx="18837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 sz="2400" b="1">
                <a:solidFill>
                  <a:schemeClr val="dk2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subTitle" idx="5"/>
          </p:nvPr>
        </p:nvSpPr>
        <p:spPr>
          <a:xfrm flipH="1">
            <a:off x="2566700" y="2278172"/>
            <a:ext cx="2567400" cy="38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title"/>
          </p:nvPr>
        </p:nvSpPr>
        <p:spPr>
          <a:xfrm>
            <a:off x="2296800" y="422419"/>
            <a:ext cx="45540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subTitle" idx="6"/>
          </p:nvPr>
        </p:nvSpPr>
        <p:spPr>
          <a:xfrm flipH="1">
            <a:off x="5995675" y="2276522"/>
            <a:ext cx="2567400" cy="38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subTitle" idx="7"/>
          </p:nvPr>
        </p:nvSpPr>
        <p:spPr>
          <a:xfrm flipH="1">
            <a:off x="2566700" y="3952922"/>
            <a:ext cx="2567400" cy="38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35" name="Google Shape;135;p20"/>
          <p:cNvSpPr txBox="1">
            <a:spLocks noGrp="1"/>
          </p:cNvSpPr>
          <p:nvPr>
            <p:ph type="subTitle" idx="8"/>
          </p:nvPr>
        </p:nvSpPr>
        <p:spPr>
          <a:xfrm flipH="1">
            <a:off x="5995675" y="3952922"/>
            <a:ext cx="2567400" cy="38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36" name="Google Shape;136;p20"/>
          <p:cNvSpPr txBox="1">
            <a:spLocks noGrp="1"/>
          </p:cNvSpPr>
          <p:nvPr>
            <p:ph type="title" idx="9" hasCustomPrompt="1"/>
          </p:nvPr>
        </p:nvSpPr>
        <p:spPr>
          <a:xfrm>
            <a:off x="1643350" y="1780050"/>
            <a:ext cx="9144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500"/>
              <a:buNone/>
              <a:defRPr sz="55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137" name="Google Shape;137;p20"/>
          <p:cNvSpPr txBox="1">
            <a:spLocks noGrp="1"/>
          </p:cNvSpPr>
          <p:nvPr>
            <p:ph type="title" idx="13" hasCustomPrompt="1"/>
          </p:nvPr>
        </p:nvSpPr>
        <p:spPr>
          <a:xfrm>
            <a:off x="5111371" y="1780050"/>
            <a:ext cx="9144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500"/>
              <a:buNone/>
              <a:defRPr sz="55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20"/>
          <p:cNvSpPr txBox="1">
            <a:spLocks noGrp="1"/>
          </p:cNvSpPr>
          <p:nvPr>
            <p:ph type="title" idx="14" hasCustomPrompt="1"/>
          </p:nvPr>
        </p:nvSpPr>
        <p:spPr>
          <a:xfrm>
            <a:off x="1643350" y="3456450"/>
            <a:ext cx="9144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500"/>
              <a:buNone/>
              <a:defRPr sz="55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139" name="Google Shape;139;p20"/>
          <p:cNvSpPr txBox="1">
            <a:spLocks noGrp="1"/>
          </p:cNvSpPr>
          <p:nvPr>
            <p:ph type="title" idx="15" hasCustomPrompt="1"/>
          </p:nvPr>
        </p:nvSpPr>
        <p:spPr>
          <a:xfrm>
            <a:off x="5111371" y="3456450"/>
            <a:ext cx="9144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500"/>
              <a:buNone/>
              <a:defRPr sz="5500" b="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500"/>
              <a:buFont typeface="Thasadith"/>
              <a:buNone/>
              <a:defRPr sz="5500"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140" name="Google Shape;140;p20"/>
          <p:cNvSpPr/>
          <p:nvPr/>
        </p:nvSpPr>
        <p:spPr>
          <a:xfrm>
            <a:off x="-9450" y="4603475"/>
            <a:ext cx="9144000" cy="54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+ Photo">
  <p:cSld name="ONE_COLUMN_TEXT_1_1_1_1">
    <p:bg>
      <p:bgPr>
        <a:solidFill>
          <a:schemeClr val="accent3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>
            <a:spLocks noGrp="1"/>
          </p:cNvSpPr>
          <p:nvPr>
            <p:ph type="title"/>
          </p:nvPr>
        </p:nvSpPr>
        <p:spPr>
          <a:xfrm>
            <a:off x="720000" y="938250"/>
            <a:ext cx="3852000" cy="326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5000"/>
            </a:lvl9pPr>
          </a:lstStyle>
          <a:p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-9450" y="4603475"/>
            <a:ext cx="9144000" cy="54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accent3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/>
          <p:nvPr/>
        </p:nvSpPr>
        <p:spPr>
          <a:xfrm rot="10800000" flipH="1">
            <a:off x="0" y="-375"/>
            <a:ext cx="9144000" cy="141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2208600" y="423075"/>
            <a:ext cx="4726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 flipH="1">
            <a:off x="1678800" y="1903050"/>
            <a:ext cx="3150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2"/>
          </p:nvPr>
        </p:nvSpPr>
        <p:spPr>
          <a:xfrm flipH="1">
            <a:off x="1678800" y="3471875"/>
            <a:ext cx="3150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1857300"/>
            <a:ext cx="9588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None/>
              <a:defRPr sz="5500" b="1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Thasadith"/>
              <a:buNone/>
              <a:defRPr sz="5500">
                <a:solidFill>
                  <a:schemeClr val="lt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Thasadith"/>
              <a:buNone/>
              <a:defRPr sz="5500">
                <a:solidFill>
                  <a:schemeClr val="lt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Thasadith"/>
              <a:buNone/>
              <a:defRPr sz="5500">
                <a:solidFill>
                  <a:schemeClr val="lt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Thasadith"/>
              <a:buNone/>
              <a:defRPr sz="5500">
                <a:solidFill>
                  <a:schemeClr val="lt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Thasadith"/>
              <a:buNone/>
              <a:defRPr sz="5500">
                <a:solidFill>
                  <a:schemeClr val="lt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Thasadith"/>
              <a:buNone/>
              <a:defRPr sz="5500">
                <a:solidFill>
                  <a:schemeClr val="lt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Thasadith"/>
              <a:buNone/>
              <a:defRPr sz="5500">
                <a:solidFill>
                  <a:schemeClr val="lt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Thasadith"/>
              <a:buNone/>
              <a:defRPr sz="5500">
                <a:solidFill>
                  <a:schemeClr val="lt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5"/>
          <p:cNvSpPr txBox="1">
            <a:spLocks noGrp="1"/>
          </p:cNvSpPr>
          <p:nvPr>
            <p:ph type="title" idx="4" hasCustomPrompt="1"/>
          </p:nvPr>
        </p:nvSpPr>
        <p:spPr>
          <a:xfrm>
            <a:off x="720000" y="3426125"/>
            <a:ext cx="9588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None/>
              <a:defRPr sz="5500" b="1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Thasadith"/>
              <a:buNone/>
              <a:defRPr sz="5500">
                <a:solidFill>
                  <a:schemeClr val="lt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Thasadith"/>
              <a:buNone/>
              <a:defRPr sz="5500">
                <a:solidFill>
                  <a:schemeClr val="lt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Thasadith"/>
              <a:buNone/>
              <a:defRPr sz="5500">
                <a:solidFill>
                  <a:schemeClr val="lt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Thasadith"/>
              <a:buNone/>
              <a:defRPr sz="5500">
                <a:solidFill>
                  <a:schemeClr val="lt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Thasadith"/>
              <a:buNone/>
              <a:defRPr sz="5500">
                <a:solidFill>
                  <a:schemeClr val="lt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Thasadith"/>
              <a:buNone/>
              <a:defRPr sz="5500">
                <a:solidFill>
                  <a:schemeClr val="lt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Thasadith"/>
              <a:buNone/>
              <a:defRPr sz="5500">
                <a:solidFill>
                  <a:schemeClr val="lt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500"/>
              <a:buFont typeface="Thasadith"/>
              <a:buNone/>
              <a:defRPr sz="5500">
                <a:solidFill>
                  <a:schemeClr val="lt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r>
              <a:t>xx%</a:t>
            </a:r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5"/>
          </p:nvPr>
        </p:nvSpPr>
        <p:spPr>
          <a:xfrm flipH="1">
            <a:off x="1678800" y="2333625"/>
            <a:ext cx="1420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 sz="2400" b="1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6"/>
          </p:nvPr>
        </p:nvSpPr>
        <p:spPr>
          <a:xfrm flipH="1">
            <a:off x="1678800" y="3902450"/>
            <a:ext cx="1420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 sz="2400" b="1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/>
          <p:nvPr/>
        </p:nvSpPr>
        <p:spPr>
          <a:xfrm>
            <a:off x="600" y="4725000"/>
            <a:ext cx="9144000" cy="418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accent3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/>
          <p:nvPr/>
        </p:nvSpPr>
        <p:spPr>
          <a:xfrm rot="10800000" flipH="1">
            <a:off x="0" y="-375"/>
            <a:ext cx="9144000" cy="141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2295000" y="423075"/>
            <a:ext cx="455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 rot="10800000" flipH="1">
            <a:off x="0" y="-375"/>
            <a:ext cx="9144000" cy="141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title"/>
          </p:nvPr>
        </p:nvSpPr>
        <p:spPr>
          <a:xfrm>
            <a:off x="2295000" y="424800"/>
            <a:ext cx="45540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body" idx="1"/>
          </p:nvPr>
        </p:nvSpPr>
        <p:spPr>
          <a:xfrm>
            <a:off x="720000" y="1411100"/>
            <a:ext cx="6080700" cy="319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Char char="●"/>
              <a:defRPr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Char char="○"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Char char="■"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Char char="●"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Char char="○"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Char char="■"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Char char="●"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Char char="○"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Open Sans"/>
              <a:buChar char="■"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2" name="Google Shape;52;p10"/>
          <p:cNvSpPr/>
          <p:nvPr/>
        </p:nvSpPr>
        <p:spPr>
          <a:xfrm>
            <a:off x="600" y="4725000"/>
            <a:ext cx="9144000" cy="418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/>
          <p:nvPr/>
        </p:nvSpPr>
        <p:spPr>
          <a:xfrm>
            <a:off x="3657600" y="-125"/>
            <a:ext cx="38955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2"/>
          <p:cNvSpPr/>
          <p:nvPr/>
        </p:nvSpPr>
        <p:spPr>
          <a:xfrm>
            <a:off x="7553250" y="75"/>
            <a:ext cx="15906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842100" cy="7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9" name="Google Shape;59;p12"/>
          <p:cNvSpPr txBox="1">
            <a:spLocks noGrp="1"/>
          </p:cNvSpPr>
          <p:nvPr>
            <p:ph type="subTitle" idx="1"/>
          </p:nvPr>
        </p:nvSpPr>
        <p:spPr>
          <a:xfrm>
            <a:off x="720000" y="1824000"/>
            <a:ext cx="2346900" cy="14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5000" b="1">
                <a:latin typeface="Marvel"/>
                <a:ea typeface="Marvel"/>
                <a:cs typeface="Marvel"/>
                <a:sym typeface="Marve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0" name="Google Shape;60;p12"/>
          <p:cNvSpPr txBox="1">
            <a:spLocks noGrp="1"/>
          </p:cNvSpPr>
          <p:nvPr>
            <p:ph type="body" idx="2"/>
          </p:nvPr>
        </p:nvSpPr>
        <p:spPr>
          <a:xfrm>
            <a:off x="720000" y="3762375"/>
            <a:ext cx="27375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3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/>
          <p:nvPr/>
        </p:nvSpPr>
        <p:spPr>
          <a:xfrm>
            <a:off x="600" y="4725000"/>
            <a:ext cx="9144000" cy="418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3"/>
          <p:cNvSpPr/>
          <p:nvPr/>
        </p:nvSpPr>
        <p:spPr>
          <a:xfrm rot="10800000" flipH="1">
            <a:off x="0" y="-375"/>
            <a:ext cx="9144000" cy="141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2295000" y="481575"/>
            <a:ext cx="4554000" cy="4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4392850" y="2269925"/>
            <a:ext cx="2390700" cy="134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4 Columns">
  <p:cSld name="CAPTION_ONLY_1">
    <p:bg>
      <p:bgPr>
        <a:solidFill>
          <a:schemeClr val="accent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 rot="10800000" flipH="1">
            <a:off x="0" y="-375"/>
            <a:ext cx="9144000" cy="141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2295000" y="481575"/>
            <a:ext cx="4554000" cy="4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 flipH="1">
            <a:off x="4939810" y="2238225"/>
            <a:ext cx="1569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 sz="2400" b="1">
                <a:solidFill>
                  <a:schemeClr val="dk2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subTitle" idx="2"/>
          </p:nvPr>
        </p:nvSpPr>
        <p:spPr>
          <a:xfrm flipH="1">
            <a:off x="4724410" y="2627425"/>
            <a:ext cx="2000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3"/>
          </p:nvPr>
        </p:nvSpPr>
        <p:spPr>
          <a:xfrm flipH="1">
            <a:off x="2634290" y="2238225"/>
            <a:ext cx="1569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 sz="2400" b="1">
                <a:solidFill>
                  <a:schemeClr val="dk2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subTitle" idx="4"/>
          </p:nvPr>
        </p:nvSpPr>
        <p:spPr>
          <a:xfrm flipH="1">
            <a:off x="2418890" y="2627425"/>
            <a:ext cx="2000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5"/>
          </p:nvPr>
        </p:nvSpPr>
        <p:spPr>
          <a:xfrm flipH="1">
            <a:off x="4939810" y="3956958"/>
            <a:ext cx="1569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 sz="2400" b="1">
                <a:solidFill>
                  <a:schemeClr val="dk2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6"/>
          </p:nvPr>
        </p:nvSpPr>
        <p:spPr>
          <a:xfrm flipH="1">
            <a:off x="4724410" y="4345758"/>
            <a:ext cx="2000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subTitle" idx="7"/>
          </p:nvPr>
        </p:nvSpPr>
        <p:spPr>
          <a:xfrm flipH="1">
            <a:off x="2634290" y="3956958"/>
            <a:ext cx="1569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 sz="2400" b="1">
                <a:solidFill>
                  <a:schemeClr val="dk2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None/>
              <a:defRPr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subTitle" idx="8"/>
          </p:nvPr>
        </p:nvSpPr>
        <p:spPr>
          <a:xfrm flipH="1">
            <a:off x="2418890" y="4345758"/>
            <a:ext cx="2000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6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None/>
              <a:defRPr sz="12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rvel"/>
              <a:buNone/>
              <a:defRPr sz="3200">
                <a:solidFill>
                  <a:schemeClr val="dk1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81123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●"/>
              <a:defRPr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○"/>
              <a:defRPr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■"/>
              <a:defRPr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●"/>
              <a:defRPr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○"/>
              <a:defRPr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■"/>
              <a:defRPr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●"/>
              <a:defRPr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mfortaa"/>
              <a:buChar char="○"/>
              <a:defRPr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Comfortaa"/>
              <a:buChar char="■"/>
              <a:defRPr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6" r:id="rId5"/>
    <p:sldLayoutId id="2147483658" r:id="rId6"/>
    <p:sldLayoutId id="2147483659" r:id="rId7"/>
    <p:sldLayoutId id="2147483660" r:id="rId8"/>
    <p:sldLayoutId id="2147483662" r:id="rId9"/>
    <p:sldLayoutId id="2147483663" r:id="rId10"/>
    <p:sldLayoutId id="2147483664" r:id="rId11"/>
    <p:sldLayoutId id="2147483665" r:id="rId12"/>
    <p:sldLayoutId id="2147483666" r:id="rId13"/>
    <p:sldLayoutId id="2147483668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  <p15:guide id="5" pos="2880">
          <p15:clr>
            <a:srgbClr val="EA4335"/>
          </p15:clr>
        </p15:guide>
        <p15:guide id="6" pos="1661">
          <p15:clr>
            <a:srgbClr val="EA4335"/>
          </p15:clr>
        </p15:guide>
        <p15:guide id="7" pos="4099">
          <p15:clr>
            <a:srgbClr val="EA4335"/>
          </p15:clr>
        </p15:guide>
        <p15:guide id="8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9"/>
          <p:cNvSpPr txBox="1">
            <a:spLocks noGrp="1"/>
          </p:cNvSpPr>
          <p:nvPr>
            <p:ph type="ctrTitle"/>
          </p:nvPr>
        </p:nvSpPr>
        <p:spPr>
          <a:xfrm>
            <a:off x="622374" y="1418625"/>
            <a:ext cx="4321393" cy="16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masis MT Pro Black" panose="02040A04050005020304" pitchFamily="18" charset="0"/>
              </a:rPr>
              <a:t>ALZHEIMER Assistent</a:t>
            </a:r>
            <a:endParaRPr dirty="0">
              <a:latin typeface="Amasis MT Pro Black" panose="02040A04050005020304" pitchFamily="18" charset="0"/>
            </a:endParaRPr>
          </a:p>
        </p:txBody>
      </p:sp>
      <p:grpSp>
        <p:nvGrpSpPr>
          <p:cNvPr id="293" name="Google Shape;293;p49"/>
          <p:cNvGrpSpPr/>
          <p:nvPr/>
        </p:nvGrpSpPr>
        <p:grpSpPr>
          <a:xfrm>
            <a:off x="-1450" y="1"/>
            <a:ext cx="9202350" cy="4648349"/>
            <a:chOff x="-1450" y="1"/>
            <a:chExt cx="9202350" cy="4648349"/>
          </a:xfrm>
        </p:grpSpPr>
        <p:sp>
          <p:nvSpPr>
            <p:cNvPr id="294" name="Google Shape;294;p49"/>
            <p:cNvSpPr/>
            <p:nvPr/>
          </p:nvSpPr>
          <p:spPr>
            <a:xfrm>
              <a:off x="-1450" y="4563750"/>
              <a:ext cx="9144000" cy="84600"/>
            </a:xfrm>
            <a:prstGeom prst="rect">
              <a:avLst/>
            </a:prstGeom>
            <a:solidFill>
              <a:srgbClr val="D569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49"/>
            <p:cNvSpPr/>
            <p:nvPr/>
          </p:nvSpPr>
          <p:spPr>
            <a:xfrm>
              <a:off x="6983255" y="2943957"/>
              <a:ext cx="1214601" cy="1643778"/>
            </a:xfrm>
            <a:custGeom>
              <a:avLst/>
              <a:gdLst/>
              <a:ahLst/>
              <a:cxnLst/>
              <a:rect l="l" t="t" r="r" b="b"/>
              <a:pathLst>
                <a:path w="51428" h="69600" extrusionOk="0">
                  <a:moveTo>
                    <a:pt x="5697" y="0"/>
                  </a:moveTo>
                  <a:cubicBezTo>
                    <a:pt x="2551" y="0"/>
                    <a:pt x="1" y="2577"/>
                    <a:pt x="1" y="5723"/>
                  </a:cubicBezTo>
                  <a:lnTo>
                    <a:pt x="1" y="63877"/>
                  </a:lnTo>
                  <a:cubicBezTo>
                    <a:pt x="1" y="67050"/>
                    <a:pt x="2551" y="69600"/>
                    <a:pt x="5697" y="69600"/>
                  </a:cubicBezTo>
                  <a:lnTo>
                    <a:pt x="45705" y="69600"/>
                  </a:lnTo>
                  <a:cubicBezTo>
                    <a:pt x="48878" y="69600"/>
                    <a:pt x="51428" y="67050"/>
                    <a:pt x="51428" y="63877"/>
                  </a:cubicBezTo>
                  <a:lnTo>
                    <a:pt x="51428" y="5723"/>
                  </a:lnTo>
                  <a:cubicBezTo>
                    <a:pt x="51428" y="2577"/>
                    <a:pt x="48878" y="0"/>
                    <a:pt x="45705" y="0"/>
                  </a:cubicBezTo>
                  <a:close/>
                </a:path>
              </a:pathLst>
            </a:custGeom>
            <a:solidFill>
              <a:srgbClr val="50A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49"/>
            <p:cNvSpPr/>
            <p:nvPr/>
          </p:nvSpPr>
          <p:spPr>
            <a:xfrm>
              <a:off x="7802539" y="2210515"/>
              <a:ext cx="584250" cy="471500"/>
            </a:xfrm>
            <a:custGeom>
              <a:avLst/>
              <a:gdLst/>
              <a:ahLst/>
              <a:cxnLst/>
              <a:rect l="l" t="t" r="r" b="b"/>
              <a:pathLst>
                <a:path w="24738" h="19964" extrusionOk="0">
                  <a:moveTo>
                    <a:pt x="24737" y="19963"/>
                  </a:moveTo>
                  <a:lnTo>
                    <a:pt x="0" y="19963"/>
                  </a:lnTo>
                  <a:lnTo>
                    <a:pt x="7053" y="0"/>
                  </a:lnTo>
                  <a:lnTo>
                    <a:pt x="158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49"/>
            <p:cNvSpPr/>
            <p:nvPr/>
          </p:nvSpPr>
          <p:spPr>
            <a:xfrm>
              <a:off x="7729519" y="2142619"/>
              <a:ext cx="682262" cy="165937"/>
            </a:xfrm>
            <a:custGeom>
              <a:avLst/>
              <a:gdLst/>
              <a:ahLst/>
              <a:cxnLst/>
              <a:rect l="l" t="t" r="r" b="b"/>
              <a:pathLst>
                <a:path w="28888" h="7026" extrusionOk="0">
                  <a:moveTo>
                    <a:pt x="9683" y="0"/>
                  </a:moveTo>
                  <a:lnTo>
                    <a:pt x="733" y="5452"/>
                  </a:lnTo>
                  <a:cubicBezTo>
                    <a:pt x="0" y="5886"/>
                    <a:pt x="326" y="7025"/>
                    <a:pt x="1167" y="7025"/>
                  </a:cubicBezTo>
                  <a:lnTo>
                    <a:pt x="27721" y="7025"/>
                  </a:lnTo>
                  <a:cubicBezTo>
                    <a:pt x="28589" y="7025"/>
                    <a:pt x="28887" y="5886"/>
                    <a:pt x="28155" y="5452"/>
                  </a:cubicBezTo>
                  <a:lnTo>
                    <a:pt x="19204" y="0"/>
                  </a:ln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49"/>
            <p:cNvSpPr/>
            <p:nvPr/>
          </p:nvSpPr>
          <p:spPr>
            <a:xfrm>
              <a:off x="8071175" y="1"/>
              <a:ext cx="1070293" cy="2094978"/>
            </a:xfrm>
            <a:custGeom>
              <a:avLst/>
              <a:gdLst/>
              <a:ahLst/>
              <a:cxnLst/>
              <a:rect l="l" t="t" r="r" b="b"/>
              <a:pathLst>
                <a:path w="1" h="48661" fill="none" extrusionOk="0">
                  <a:moveTo>
                    <a:pt x="0" y="48660"/>
                  </a:move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49"/>
            <p:cNvSpPr/>
            <p:nvPr/>
          </p:nvSpPr>
          <p:spPr>
            <a:xfrm>
              <a:off x="8019050" y="2092648"/>
              <a:ext cx="103161" cy="49998"/>
            </a:xfrm>
            <a:custGeom>
              <a:avLst/>
              <a:gdLst/>
              <a:ahLst/>
              <a:cxnLst/>
              <a:rect l="l" t="t" r="r" b="b"/>
              <a:pathLst>
                <a:path w="4368" h="2117" extrusionOk="0">
                  <a:moveTo>
                    <a:pt x="0" y="1"/>
                  </a:moveTo>
                  <a:lnTo>
                    <a:pt x="0" y="2116"/>
                  </a:lnTo>
                  <a:lnTo>
                    <a:pt x="4367" y="2116"/>
                  </a:lnTo>
                  <a:lnTo>
                    <a:pt x="4367" y="1"/>
                  </a:lnTo>
                  <a:close/>
                </a:path>
              </a:pathLst>
            </a:custGeom>
            <a:solidFill>
              <a:srgbClr val="77D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49"/>
            <p:cNvSpPr/>
            <p:nvPr/>
          </p:nvSpPr>
          <p:spPr>
            <a:xfrm>
              <a:off x="8031213" y="2042676"/>
              <a:ext cx="79449" cy="49998"/>
            </a:xfrm>
            <a:custGeom>
              <a:avLst/>
              <a:gdLst/>
              <a:ahLst/>
              <a:cxnLst/>
              <a:rect l="l" t="t" r="r" b="b"/>
              <a:pathLst>
                <a:path w="3364" h="2117" extrusionOk="0">
                  <a:moveTo>
                    <a:pt x="1" y="1"/>
                  </a:moveTo>
                  <a:lnTo>
                    <a:pt x="1" y="2117"/>
                  </a:lnTo>
                  <a:lnTo>
                    <a:pt x="3364" y="2117"/>
                  </a:lnTo>
                  <a:lnTo>
                    <a:pt x="3364" y="1"/>
                  </a:lnTo>
                  <a:close/>
                </a:path>
              </a:pathLst>
            </a:custGeom>
            <a:solidFill>
              <a:srgbClr val="015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49"/>
            <p:cNvSpPr/>
            <p:nvPr/>
          </p:nvSpPr>
          <p:spPr>
            <a:xfrm>
              <a:off x="8336118" y="2582042"/>
              <a:ext cx="424737" cy="342737"/>
            </a:xfrm>
            <a:custGeom>
              <a:avLst/>
              <a:gdLst/>
              <a:ahLst/>
              <a:cxnLst/>
              <a:rect l="l" t="t" r="r" b="b"/>
              <a:pathLst>
                <a:path w="17984" h="14512" extrusionOk="0">
                  <a:moveTo>
                    <a:pt x="17984" y="14511"/>
                  </a:moveTo>
                  <a:lnTo>
                    <a:pt x="1" y="14511"/>
                  </a:lnTo>
                  <a:lnTo>
                    <a:pt x="5127" y="0"/>
                  </a:lnTo>
                  <a:lnTo>
                    <a:pt x="115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49"/>
            <p:cNvSpPr/>
            <p:nvPr/>
          </p:nvSpPr>
          <p:spPr>
            <a:xfrm>
              <a:off x="8282959" y="2532708"/>
              <a:ext cx="495849" cy="120449"/>
            </a:xfrm>
            <a:custGeom>
              <a:avLst/>
              <a:gdLst/>
              <a:ahLst/>
              <a:cxnLst/>
              <a:rect l="l" t="t" r="r" b="b"/>
              <a:pathLst>
                <a:path w="20995" h="5100" extrusionOk="0">
                  <a:moveTo>
                    <a:pt x="7053" y="1"/>
                  </a:moveTo>
                  <a:lnTo>
                    <a:pt x="543" y="3961"/>
                  </a:lnTo>
                  <a:cubicBezTo>
                    <a:pt x="0" y="4286"/>
                    <a:pt x="244" y="5100"/>
                    <a:pt x="868" y="5100"/>
                  </a:cubicBezTo>
                  <a:lnTo>
                    <a:pt x="20153" y="5100"/>
                  </a:lnTo>
                  <a:cubicBezTo>
                    <a:pt x="20777" y="5100"/>
                    <a:pt x="20994" y="4286"/>
                    <a:pt x="20452" y="3961"/>
                  </a:cubicBezTo>
                  <a:lnTo>
                    <a:pt x="13942" y="1"/>
                  </a:ln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49"/>
            <p:cNvSpPr/>
            <p:nvPr/>
          </p:nvSpPr>
          <p:spPr>
            <a:xfrm>
              <a:off x="8531614" y="5"/>
              <a:ext cx="669286" cy="2488208"/>
            </a:xfrm>
            <a:custGeom>
              <a:avLst/>
              <a:gdLst/>
              <a:ahLst/>
              <a:cxnLst/>
              <a:rect l="l" t="t" r="r" b="b"/>
              <a:pathLst>
                <a:path w="1" h="65179" fill="none" extrusionOk="0">
                  <a:moveTo>
                    <a:pt x="0" y="65179"/>
                  </a:move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49"/>
            <p:cNvSpPr/>
            <p:nvPr/>
          </p:nvSpPr>
          <p:spPr>
            <a:xfrm>
              <a:off x="8493707" y="2496198"/>
              <a:ext cx="74324" cy="36536"/>
            </a:xfrm>
            <a:custGeom>
              <a:avLst/>
              <a:gdLst/>
              <a:ahLst/>
              <a:cxnLst/>
              <a:rect l="l" t="t" r="r" b="b"/>
              <a:pathLst>
                <a:path w="3147" h="1547" extrusionOk="0">
                  <a:moveTo>
                    <a:pt x="0" y="1"/>
                  </a:moveTo>
                  <a:lnTo>
                    <a:pt x="0" y="1547"/>
                  </a:lnTo>
                  <a:lnTo>
                    <a:pt x="3146" y="1547"/>
                  </a:lnTo>
                  <a:lnTo>
                    <a:pt x="3146" y="1"/>
                  </a:lnTo>
                  <a:close/>
                </a:path>
              </a:pathLst>
            </a:custGeom>
            <a:solidFill>
              <a:srgbClr val="77D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49"/>
            <p:cNvSpPr/>
            <p:nvPr/>
          </p:nvSpPr>
          <p:spPr>
            <a:xfrm>
              <a:off x="8502020" y="2460325"/>
              <a:ext cx="57674" cy="35899"/>
            </a:xfrm>
            <a:custGeom>
              <a:avLst/>
              <a:gdLst/>
              <a:ahLst/>
              <a:cxnLst/>
              <a:rect l="l" t="t" r="r" b="b"/>
              <a:pathLst>
                <a:path w="2442" h="1520" extrusionOk="0">
                  <a:moveTo>
                    <a:pt x="1" y="1"/>
                  </a:moveTo>
                  <a:lnTo>
                    <a:pt x="1" y="1520"/>
                  </a:lnTo>
                  <a:lnTo>
                    <a:pt x="2442" y="1520"/>
                  </a:lnTo>
                  <a:lnTo>
                    <a:pt x="2442" y="1"/>
                  </a:lnTo>
                  <a:close/>
                </a:path>
              </a:pathLst>
            </a:custGeom>
            <a:solidFill>
              <a:srgbClr val="015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49"/>
            <p:cNvSpPr/>
            <p:nvPr/>
          </p:nvSpPr>
          <p:spPr>
            <a:xfrm>
              <a:off x="7102421" y="2943957"/>
              <a:ext cx="1215215" cy="1643778"/>
            </a:xfrm>
            <a:custGeom>
              <a:avLst/>
              <a:gdLst/>
              <a:ahLst/>
              <a:cxnLst/>
              <a:rect l="l" t="t" r="r" b="b"/>
              <a:pathLst>
                <a:path w="51454" h="69600" extrusionOk="0">
                  <a:moveTo>
                    <a:pt x="5723" y="0"/>
                  </a:moveTo>
                  <a:cubicBezTo>
                    <a:pt x="2577" y="0"/>
                    <a:pt x="0" y="2577"/>
                    <a:pt x="0" y="5723"/>
                  </a:cubicBezTo>
                  <a:lnTo>
                    <a:pt x="0" y="63877"/>
                  </a:lnTo>
                  <a:cubicBezTo>
                    <a:pt x="0" y="67050"/>
                    <a:pt x="2577" y="69600"/>
                    <a:pt x="5723" y="69600"/>
                  </a:cubicBezTo>
                  <a:lnTo>
                    <a:pt x="45731" y="69600"/>
                  </a:lnTo>
                  <a:cubicBezTo>
                    <a:pt x="48904" y="69600"/>
                    <a:pt x="51454" y="67050"/>
                    <a:pt x="51454" y="63877"/>
                  </a:cubicBezTo>
                  <a:lnTo>
                    <a:pt x="51454" y="5723"/>
                  </a:lnTo>
                  <a:cubicBezTo>
                    <a:pt x="51454" y="2577"/>
                    <a:pt x="48904" y="0"/>
                    <a:pt x="45731" y="0"/>
                  </a:cubicBezTo>
                  <a:close/>
                </a:path>
              </a:pathLst>
            </a:custGeom>
            <a:solidFill>
              <a:srgbClr val="A6D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49"/>
            <p:cNvSpPr/>
            <p:nvPr/>
          </p:nvSpPr>
          <p:spPr>
            <a:xfrm>
              <a:off x="6506047" y="3647926"/>
              <a:ext cx="1369626" cy="939764"/>
            </a:xfrm>
            <a:custGeom>
              <a:avLst/>
              <a:gdLst/>
              <a:ahLst/>
              <a:cxnLst/>
              <a:rect l="l" t="t" r="r" b="b"/>
              <a:pathLst>
                <a:path w="57992" h="39791" extrusionOk="0">
                  <a:moveTo>
                    <a:pt x="5724" y="0"/>
                  </a:moveTo>
                  <a:cubicBezTo>
                    <a:pt x="2577" y="0"/>
                    <a:pt x="1" y="2550"/>
                    <a:pt x="1" y="5696"/>
                  </a:cubicBezTo>
                  <a:lnTo>
                    <a:pt x="1" y="34068"/>
                  </a:lnTo>
                  <a:cubicBezTo>
                    <a:pt x="1" y="37241"/>
                    <a:pt x="2577" y="39791"/>
                    <a:pt x="5724" y="39791"/>
                  </a:cubicBezTo>
                  <a:lnTo>
                    <a:pt x="52268" y="39791"/>
                  </a:lnTo>
                  <a:cubicBezTo>
                    <a:pt x="55442" y="39791"/>
                    <a:pt x="57992" y="37241"/>
                    <a:pt x="57992" y="34068"/>
                  </a:cubicBezTo>
                  <a:lnTo>
                    <a:pt x="57992" y="5696"/>
                  </a:lnTo>
                  <a:cubicBezTo>
                    <a:pt x="57992" y="2550"/>
                    <a:pt x="55442" y="0"/>
                    <a:pt x="52268" y="0"/>
                  </a:cubicBezTo>
                  <a:close/>
                </a:path>
              </a:pathLst>
            </a:custGeom>
            <a:solidFill>
              <a:srgbClr val="A6D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49"/>
            <p:cNvSpPr/>
            <p:nvPr/>
          </p:nvSpPr>
          <p:spPr>
            <a:xfrm>
              <a:off x="6595741" y="4026490"/>
              <a:ext cx="1206901" cy="280600"/>
            </a:xfrm>
            <a:custGeom>
              <a:avLst/>
              <a:gdLst/>
              <a:ahLst/>
              <a:cxnLst/>
              <a:rect l="l" t="t" r="r" b="b"/>
              <a:pathLst>
                <a:path w="51102" h="11881" extrusionOk="0">
                  <a:moveTo>
                    <a:pt x="3228" y="0"/>
                  </a:moveTo>
                  <a:cubicBezTo>
                    <a:pt x="1438" y="0"/>
                    <a:pt x="0" y="1438"/>
                    <a:pt x="0" y="3201"/>
                  </a:cubicBezTo>
                  <a:lnTo>
                    <a:pt x="0" y="8680"/>
                  </a:lnTo>
                  <a:cubicBezTo>
                    <a:pt x="0" y="10443"/>
                    <a:pt x="1438" y="11881"/>
                    <a:pt x="3228" y="11881"/>
                  </a:cubicBezTo>
                  <a:lnTo>
                    <a:pt x="47874" y="11881"/>
                  </a:lnTo>
                  <a:cubicBezTo>
                    <a:pt x="49664" y="11881"/>
                    <a:pt x="51101" y="10443"/>
                    <a:pt x="51101" y="8680"/>
                  </a:cubicBezTo>
                  <a:lnTo>
                    <a:pt x="51101" y="3201"/>
                  </a:lnTo>
                  <a:cubicBezTo>
                    <a:pt x="51101" y="1438"/>
                    <a:pt x="49664" y="0"/>
                    <a:pt x="47874" y="0"/>
                  </a:cubicBezTo>
                  <a:close/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49"/>
            <p:cNvSpPr/>
            <p:nvPr/>
          </p:nvSpPr>
          <p:spPr>
            <a:xfrm>
              <a:off x="6587404" y="4307048"/>
              <a:ext cx="1206901" cy="281237"/>
            </a:xfrm>
            <a:custGeom>
              <a:avLst/>
              <a:gdLst/>
              <a:ahLst/>
              <a:cxnLst/>
              <a:rect l="l" t="t" r="r" b="b"/>
              <a:pathLst>
                <a:path w="51102" h="11908" extrusionOk="0">
                  <a:moveTo>
                    <a:pt x="2333" y="1"/>
                  </a:moveTo>
                  <a:cubicBezTo>
                    <a:pt x="1058" y="1"/>
                    <a:pt x="0" y="1058"/>
                    <a:pt x="0" y="2333"/>
                  </a:cubicBezTo>
                  <a:lnTo>
                    <a:pt x="0" y="9575"/>
                  </a:lnTo>
                  <a:cubicBezTo>
                    <a:pt x="0" y="10877"/>
                    <a:pt x="1058" y="11908"/>
                    <a:pt x="2333" y="11908"/>
                  </a:cubicBezTo>
                  <a:lnTo>
                    <a:pt x="48769" y="11908"/>
                  </a:lnTo>
                  <a:cubicBezTo>
                    <a:pt x="50071" y="11908"/>
                    <a:pt x="51102" y="10877"/>
                    <a:pt x="51102" y="9575"/>
                  </a:cubicBezTo>
                  <a:lnTo>
                    <a:pt x="51102" y="2333"/>
                  </a:lnTo>
                  <a:cubicBezTo>
                    <a:pt x="51102" y="1058"/>
                    <a:pt x="50071" y="1"/>
                    <a:pt x="48769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49"/>
            <p:cNvSpPr/>
            <p:nvPr/>
          </p:nvSpPr>
          <p:spPr>
            <a:xfrm>
              <a:off x="7126108" y="3114984"/>
              <a:ext cx="134549" cy="128786"/>
            </a:xfrm>
            <a:custGeom>
              <a:avLst/>
              <a:gdLst/>
              <a:ahLst/>
              <a:cxnLst/>
              <a:rect l="l" t="t" r="r" b="b"/>
              <a:pathLst>
                <a:path w="5697" h="5453" extrusionOk="0">
                  <a:moveTo>
                    <a:pt x="1" y="0"/>
                  </a:moveTo>
                  <a:lnTo>
                    <a:pt x="5697" y="5452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49"/>
            <p:cNvSpPr/>
            <p:nvPr/>
          </p:nvSpPr>
          <p:spPr>
            <a:xfrm>
              <a:off x="7126108" y="3114984"/>
              <a:ext cx="134549" cy="128786"/>
            </a:xfrm>
            <a:custGeom>
              <a:avLst/>
              <a:gdLst/>
              <a:ahLst/>
              <a:cxnLst/>
              <a:rect l="l" t="t" r="r" b="b"/>
              <a:pathLst>
                <a:path w="5697" h="5453" fill="none" extrusionOk="0">
                  <a:moveTo>
                    <a:pt x="1" y="0"/>
                  </a:moveTo>
                  <a:lnTo>
                    <a:pt x="5697" y="5452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49"/>
            <p:cNvSpPr/>
            <p:nvPr/>
          </p:nvSpPr>
          <p:spPr>
            <a:xfrm>
              <a:off x="7129319" y="3112410"/>
              <a:ext cx="128786" cy="133911"/>
            </a:xfrm>
            <a:custGeom>
              <a:avLst/>
              <a:gdLst/>
              <a:ahLst/>
              <a:cxnLst/>
              <a:rect l="l" t="t" r="r" b="b"/>
              <a:pathLst>
                <a:path w="5453" h="5670" extrusionOk="0">
                  <a:moveTo>
                    <a:pt x="5452" y="1"/>
                  </a:moveTo>
                  <a:lnTo>
                    <a:pt x="0" y="5670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49"/>
            <p:cNvSpPr/>
            <p:nvPr/>
          </p:nvSpPr>
          <p:spPr>
            <a:xfrm>
              <a:off x="7129319" y="3112410"/>
              <a:ext cx="128786" cy="133911"/>
            </a:xfrm>
            <a:custGeom>
              <a:avLst/>
              <a:gdLst/>
              <a:ahLst/>
              <a:cxnLst/>
              <a:rect l="l" t="t" r="r" b="b"/>
              <a:pathLst>
                <a:path w="5453" h="5670" fill="none" extrusionOk="0">
                  <a:moveTo>
                    <a:pt x="5452" y="1"/>
                  </a:moveTo>
                  <a:lnTo>
                    <a:pt x="0" y="5670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49"/>
            <p:cNvSpPr/>
            <p:nvPr/>
          </p:nvSpPr>
          <p:spPr>
            <a:xfrm>
              <a:off x="7154305" y="3139946"/>
              <a:ext cx="78174" cy="78198"/>
            </a:xfrm>
            <a:custGeom>
              <a:avLst/>
              <a:gdLst/>
              <a:ahLst/>
              <a:cxnLst/>
              <a:rect l="l" t="t" r="r" b="b"/>
              <a:pathLst>
                <a:path w="3310" h="3311" extrusionOk="0">
                  <a:moveTo>
                    <a:pt x="1655" y="1"/>
                  </a:moveTo>
                  <a:cubicBezTo>
                    <a:pt x="732" y="1"/>
                    <a:pt x="0" y="760"/>
                    <a:pt x="0" y="1656"/>
                  </a:cubicBezTo>
                  <a:cubicBezTo>
                    <a:pt x="0" y="2578"/>
                    <a:pt x="732" y="3310"/>
                    <a:pt x="1655" y="3310"/>
                  </a:cubicBezTo>
                  <a:cubicBezTo>
                    <a:pt x="2577" y="3310"/>
                    <a:pt x="3309" y="2578"/>
                    <a:pt x="3309" y="1656"/>
                  </a:cubicBezTo>
                  <a:cubicBezTo>
                    <a:pt x="3309" y="760"/>
                    <a:pt x="2577" y="1"/>
                    <a:pt x="1655" y="1"/>
                  </a:cubicBezTo>
                  <a:close/>
                </a:path>
              </a:pathLst>
            </a:custGeom>
            <a:solidFill>
              <a:srgbClr val="015B5B"/>
            </a:solidFill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49"/>
            <p:cNvSpPr/>
            <p:nvPr/>
          </p:nvSpPr>
          <p:spPr>
            <a:xfrm>
              <a:off x="7526469" y="3114984"/>
              <a:ext cx="133888" cy="128786"/>
            </a:xfrm>
            <a:custGeom>
              <a:avLst/>
              <a:gdLst/>
              <a:ahLst/>
              <a:cxnLst/>
              <a:rect l="l" t="t" r="r" b="b"/>
              <a:pathLst>
                <a:path w="5669" h="5453" extrusionOk="0">
                  <a:moveTo>
                    <a:pt x="0" y="0"/>
                  </a:moveTo>
                  <a:lnTo>
                    <a:pt x="5669" y="5452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49"/>
            <p:cNvSpPr/>
            <p:nvPr/>
          </p:nvSpPr>
          <p:spPr>
            <a:xfrm>
              <a:off x="7526469" y="3114984"/>
              <a:ext cx="133888" cy="128786"/>
            </a:xfrm>
            <a:custGeom>
              <a:avLst/>
              <a:gdLst/>
              <a:ahLst/>
              <a:cxnLst/>
              <a:rect l="l" t="t" r="r" b="b"/>
              <a:pathLst>
                <a:path w="5669" h="5453" fill="none" extrusionOk="0">
                  <a:moveTo>
                    <a:pt x="0" y="0"/>
                  </a:moveTo>
                  <a:lnTo>
                    <a:pt x="5669" y="5452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49"/>
            <p:cNvSpPr/>
            <p:nvPr/>
          </p:nvSpPr>
          <p:spPr>
            <a:xfrm>
              <a:off x="7529019" y="3112410"/>
              <a:ext cx="128786" cy="133911"/>
            </a:xfrm>
            <a:custGeom>
              <a:avLst/>
              <a:gdLst/>
              <a:ahLst/>
              <a:cxnLst/>
              <a:rect l="l" t="t" r="r" b="b"/>
              <a:pathLst>
                <a:path w="5453" h="5670" extrusionOk="0">
                  <a:moveTo>
                    <a:pt x="5452" y="1"/>
                  </a:moveTo>
                  <a:lnTo>
                    <a:pt x="1" y="5670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49"/>
            <p:cNvSpPr/>
            <p:nvPr/>
          </p:nvSpPr>
          <p:spPr>
            <a:xfrm>
              <a:off x="7529019" y="3112410"/>
              <a:ext cx="128786" cy="133911"/>
            </a:xfrm>
            <a:custGeom>
              <a:avLst/>
              <a:gdLst/>
              <a:ahLst/>
              <a:cxnLst/>
              <a:rect l="l" t="t" r="r" b="b"/>
              <a:pathLst>
                <a:path w="5453" h="5670" fill="none" extrusionOk="0">
                  <a:moveTo>
                    <a:pt x="5452" y="1"/>
                  </a:moveTo>
                  <a:lnTo>
                    <a:pt x="1" y="5670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49"/>
            <p:cNvSpPr/>
            <p:nvPr/>
          </p:nvSpPr>
          <p:spPr>
            <a:xfrm>
              <a:off x="7554005" y="3139946"/>
              <a:ext cx="78174" cy="78198"/>
            </a:xfrm>
            <a:custGeom>
              <a:avLst/>
              <a:gdLst/>
              <a:ahLst/>
              <a:cxnLst/>
              <a:rect l="l" t="t" r="r" b="b"/>
              <a:pathLst>
                <a:path w="3310" h="3311" extrusionOk="0">
                  <a:moveTo>
                    <a:pt x="1655" y="1"/>
                  </a:moveTo>
                  <a:cubicBezTo>
                    <a:pt x="760" y="1"/>
                    <a:pt x="0" y="760"/>
                    <a:pt x="0" y="1656"/>
                  </a:cubicBezTo>
                  <a:cubicBezTo>
                    <a:pt x="0" y="2578"/>
                    <a:pt x="760" y="3310"/>
                    <a:pt x="1655" y="3310"/>
                  </a:cubicBezTo>
                  <a:cubicBezTo>
                    <a:pt x="2577" y="3310"/>
                    <a:pt x="3309" y="2578"/>
                    <a:pt x="3309" y="1656"/>
                  </a:cubicBezTo>
                  <a:cubicBezTo>
                    <a:pt x="3309" y="760"/>
                    <a:pt x="2577" y="1"/>
                    <a:pt x="1655" y="1"/>
                  </a:cubicBezTo>
                  <a:close/>
                </a:path>
              </a:pathLst>
            </a:custGeom>
            <a:solidFill>
              <a:srgbClr val="015B5B"/>
            </a:solidFill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49"/>
            <p:cNvSpPr/>
            <p:nvPr/>
          </p:nvSpPr>
          <p:spPr>
            <a:xfrm>
              <a:off x="7926169" y="3114984"/>
              <a:ext cx="133911" cy="128786"/>
            </a:xfrm>
            <a:custGeom>
              <a:avLst/>
              <a:gdLst/>
              <a:ahLst/>
              <a:cxnLst/>
              <a:rect l="l" t="t" r="r" b="b"/>
              <a:pathLst>
                <a:path w="5670" h="5453" extrusionOk="0">
                  <a:moveTo>
                    <a:pt x="0" y="0"/>
                  </a:moveTo>
                  <a:lnTo>
                    <a:pt x="5669" y="5452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49"/>
            <p:cNvSpPr/>
            <p:nvPr/>
          </p:nvSpPr>
          <p:spPr>
            <a:xfrm>
              <a:off x="7926169" y="3114984"/>
              <a:ext cx="133911" cy="128786"/>
            </a:xfrm>
            <a:custGeom>
              <a:avLst/>
              <a:gdLst/>
              <a:ahLst/>
              <a:cxnLst/>
              <a:rect l="l" t="t" r="r" b="b"/>
              <a:pathLst>
                <a:path w="5670" h="5453" fill="none" extrusionOk="0">
                  <a:moveTo>
                    <a:pt x="0" y="0"/>
                  </a:moveTo>
                  <a:lnTo>
                    <a:pt x="5669" y="5452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49"/>
            <p:cNvSpPr/>
            <p:nvPr/>
          </p:nvSpPr>
          <p:spPr>
            <a:xfrm>
              <a:off x="7928719" y="3112410"/>
              <a:ext cx="128786" cy="133911"/>
            </a:xfrm>
            <a:custGeom>
              <a:avLst/>
              <a:gdLst/>
              <a:ahLst/>
              <a:cxnLst/>
              <a:rect l="l" t="t" r="r" b="b"/>
              <a:pathLst>
                <a:path w="5453" h="5670" extrusionOk="0">
                  <a:moveTo>
                    <a:pt x="5453" y="1"/>
                  </a:moveTo>
                  <a:lnTo>
                    <a:pt x="1" y="5670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49"/>
            <p:cNvSpPr/>
            <p:nvPr/>
          </p:nvSpPr>
          <p:spPr>
            <a:xfrm>
              <a:off x="7928719" y="3112410"/>
              <a:ext cx="128786" cy="133911"/>
            </a:xfrm>
            <a:custGeom>
              <a:avLst/>
              <a:gdLst/>
              <a:ahLst/>
              <a:cxnLst/>
              <a:rect l="l" t="t" r="r" b="b"/>
              <a:pathLst>
                <a:path w="5453" h="5670" fill="none" extrusionOk="0">
                  <a:moveTo>
                    <a:pt x="5453" y="1"/>
                  </a:moveTo>
                  <a:lnTo>
                    <a:pt x="1" y="5670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49"/>
            <p:cNvSpPr/>
            <p:nvPr/>
          </p:nvSpPr>
          <p:spPr>
            <a:xfrm>
              <a:off x="7954343" y="3139946"/>
              <a:ext cx="78174" cy="78198"/>
            </a:xfrm>
            <a:custGeom>
              <a:avLst/>
              <a:gdLst/>
              <a:ahLst/>
              <a:cxnLst/>
              <a:rect l="l" t="t" r="r" b="b"/>
              <a:pathLst>
                <a:path w="3310" h="3311" extrusionOk="0">
                  <a:moveTo>
                    <a:pt x="1655" y="1"/>
                  </a:moveTo>
                  <a:cubicBezTo>
                    <a:pt x="733" y="1"/>
                    <a:pt x="1" y="760"/>
                    <a:pt x="1" y="1656"/>
                  </a:cubicBezTo>
                  <a:cubicBezTo>
                    <a:pt x="1" y="2578"/>
                    <a:pt x="733" y="3310"/>
                    <a:pt x="1655" y="3310"/>
                  </a:cubicBezTo>
                  <a:cubicBezTo>
                    <a:pt x="2550" y="3310"/>
                    <a:pt x="3310" y="2578"/>
                    <a:pt x="3310" y="1656"/>
                  </a:cubicBezTo>
                  <a:cubicBezTo>
                    <a:pt x="3310" y="760"/>
                    <a:pt x="2550" y="1"/>
                    <a:pt x="1655" y="1"/>
                  </a:cubicBezTo>
                  <a:close/>
                </a:path>
              </a:pathLst>
            </a:custGeom>
            <a:solidFill>
              <a:srgbClr val="50A772"/>
            </a:solidFill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49"/>
            <p:cNvSpPr/>
            <p:nvPr/>
          </p:nvSpPr>
          <p:spPr>
            <a:xfrm>
              <a:off x="7126108" y="3454463"/>
              <a:ext cx="134549" cy="128786"/>
            </a:xfrm>
            <a:custGeom>
              <a:avLst/>
              <a:gdLst/>
              <a:ahLst/>
              <a:cxnLst/>
              <a:rect l="l" t="t" r="r" b="b"/>
              <a:pathLst>
                <a:path w="5697" h="5453" extrusionOk="0">
                  <a:moveTo>
                    <a:pt x="1" y="1"/>
                  </a:moveTo>
                  <a:lnTo>
                    <a:pt x="5697" y="5453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49"/>
            <p:cNvSpPr/>
            <p:nvPr/>
          </p:nvSpPr>
          <p:spPr>
            <a:xfrm>
              <a:off x="7126108" y="3454463"/>
              <a:ext cx="134549" cy="128786"/>
            </a:xfrm>
            <a:custGeom>
              <a:avLst/>
              <a:gdLst/>
              <a:ahLst/>
              <a:cxnLst/>
              <a:rect l="l" t="t" r="r" b="b"/>
              <a:pathLst>
                <a:path w="5697" h="5453" fill="none" extrusionOk="0">
                  <a:moveTo>
                    <a:pt x="1" y="1"/>
                  </a:moveTo>
                  <a:lnTo>
                    <a:pt x="5697" y="5453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49"/>
            <p:cNvSpPr/>
            <p:nvPr/>
          </p:nvSpPr>
          <p:spPr>
            <a:xfrm>
              <a:off x="7129319" y="3451913"/>
              <a:ext cx="128786" cy="134549"/>
            </a:xfrm>
            <a:custGeom>
              <a:avLst/>
              <a:gdLst/>
              <a:ahLst/>
              <a:cxnLst/>
              <a:rect l="l" t="t" r="r" b="b"/>
              <a:pathLst>
                <a:path w="5453" h="5697" extrusionOk="0">
                  <a:moveTo>
                    <a:pt x="5452" y="0"/>
                  </a:moveTo>
                  <a:lnTo>
                    <a:pt x="0" y="5696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49"/>
            <p:cNvSpPr/>
            <p:nvPr/>
          </p:nvSpPr>
          <p:spPr>
            <a:xfrm>
              <a:off x="7129319" y="3451913"/>
              <a:ext cx="128786" cy="134549"/>
            </a:xfrm>
            <a:custGeom>
              <a:avLst/>
              <a:gdLst/>
              <a:ahLst/>
              <a:cxnLst/>
              <a:rect l="l" t="t" r="r" b="b"/>
              <a:pathLst>
                <a:path w="5453" h="5697" fill="none" extrusionOk="0">
                  <a:moveTo>
                    <a:pt x="5452" y="0"/>
                  </a:moveTo>
                  <a:lnTo>
                    <a:pt x="0" y="5696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49"/>
            <p:cNvSpPr/>
            <p:nvPr/>
          </p:nvSpPr>
          <p:spPr>
            <a:xfrm>
              <a:off x="7154305" y="3480087"/>
              <a:ext cx="78174" cy="78174"/>
            </a:xfrm>
            <a:custGeom>
              <a:avLst/>
              <a:gdLst/>
              <a:ahLst/>
              <a:cxnLst/>
              <a:rect l="l" t="t" r="r" b="b"/>
              <a:pathLst>
                <a:path w="3310" h="3310" extrusionOk="0">
                  <a:moveTo>
                    <a:pt x="1655" y="1"/>
                  </a:moveTo>
                  <a:cubicBezTo>
                    <a:pt x="760" y="1"/>
                    <a:pt x="0" y="733"/>
                    <a:pt x="0" y="1655"/>
                  </a:cubicBezTo>
                  <a:cubicBezTo>
                    <a:pt x="0" y="2577"/>
                    <a:pt x="760" y="3310"/>
                    <a:pt x="1655" y="3310"/>
                  </a:cubicBezTo>
                  <a:cubicBezTo>
                    <a:pt x="2577" y="3310"/>
                    <a:pt x="3309" y="2577"/>
                    <a:pt x="3309" y="1655"/>
                  </a:cubicBezTo>
                  <a:cubicBezTo>
                    <a:pt x="3309" y="733"/>
                    <a:pt x="2577" y="1"/>
                    <a:pt x="1655" y="1"/>
                  </a:cubicBezTo>
                  <a:close/>
                </a:path>
              </a:pathLst>
            </a:custGeom>
            <a:solidFill>
              <a:srgbClr val="015B5B"/>
            </a:solidFill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49"/>
            <p:cNvSpPr/>
            <p:nvPr/>
          </p:nvSpPr>
          <p:spPr>
            <a:xfrm>
              <a:off x="7526469" y="3454463"/>
              <a:ext cx="133888" cy="128786"/>
            </a:xfrm>
            <a:custGeom>
              <a:avLst/>
              <a:gdLst/>
              <a:ahLst/>
              <a:cxnLst/>
              <a:rect l="l" t="t" r="r" b="b"/>
              <a:pathLst>
                <a:path w="5669" h="5453" extrusionOk="0">
                  <a:moveTo>
                    <a:pt x="0" y="1"/>
                  </a:moveTo>
                  <a:lnTo>
                    <a:pt x="5669" y="5453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49"/>
            <p:cNvSpPr/>
            <p:nvPr/>
          </p:nvSpPr>
          <p:spPr>
            <a:xfrm>
              <a:off x="7526469" y="3454463"/>
              <a:ext cx="133888" cy="128786"/>
            </a:xfrm>
            <a:custGeom>
              <a:avLst/>
              <a:gdLst/>
              <a:ahLst/>
              <a:cxnLst/>
              <a:rect l="l" t="t" r="r" b="b"/>
              <a:pathLst>
                <a:path w="5669" h="5453" fill="none" extrusionOk="0">
                  <a:moveTo>
                    <a:pt x="0" y="1"/>
                  </a:moveTo>
                  <a:lnTo>
                    <a:pt x="5669" y="5453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49"/>
            <p:cNvSpPr/>
            <p:nvPr/>
          </p:nvSpPr>
          <p:spPr>
            <a:xfrm>
              <a:off x="7529019" y="3451913"/>
              <a:ext cx="128786" cy="134549"/>
            </a:xfrm>
            <a:custGeom>
              <a:avLst/>
              <a:gdLst/>
              <a:ahLst/>
              <a:cxnLst/>
              <a:rect l="l" t="t" r="r" b="b"/>
              <a:pathLst>
                <a:path w="5453" h="5697" extrusionOk="0">
                  <a:moveTo>
                    <a:pt x="5452" y="0"/>
                  </a:moveTo>
                  <a:lnTo>
                    <a:pt x="1" y="5696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49"/>
            <p:cNvSpPr/>
            <p:nvPr/>
          </p:nvSpPr>
          <p:spPr>
            <a:xfrm>
              <a:off x="7529019" y="3451913"/>
              <a:ext cx="128786" cy="134549"/>
            </a:xfrm>
            <a:custGeom>
              <a:avLst/>
              <a:gdLst/>
              <a:ahLst/>
              <a:cxnLst/>
              <a:rect l="l" t="t" r="r" b="b"/>
              <a:pathLst>
                <a:path w="5453" h="5697" fill="none" extrusionOk="0">
                  <a:moveTo>
                    <a:pt x="5452" y="0"/>
                  </a:moveTo>
                  <a:lnTo>
                    <a:pt x="1" y="5696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49"/>
            <p:cNvSpPr/>
            <p:nvPr/>
          </p:nvSpPr>
          <p:spPr>
            <a:xfrm>
              <a:off x="7554005" y="3480087"/>
              <a:ext cx="78174" cy="78174"/>
            </a:xfrm>
            <a:custGeom>
              <a:avLst/>
              <a:gdLst/>
              <a:ahLst/>
              <a:cxnLst/>
              <a:rect l="l" t="t" r="r" b="b"/>
              <a:pathLst>
                <a:path w="3310" h="3310" extrusionOk="0">
                  <a:moveTo>
                    <a:pt x="1655" y="1"/>
                  </a:moveTo>
                  <a:cubicBezTo>
                    <a:pt x="760" y="1"/>
                    <a:pt x="0" y="733"/>
                    <a:pt x="0" y="1655"/>
                  </a:cubicBezTo>
                  <a:cubicBezTo>
                    <a:pt x="0" y="2577"/>
                    <a:pt x="760" y="3310"/>
                    <a:pt x="1655" y="3310"/>
                  </a:cubicBezTo>
                  <a:cubicBezTo>
                    <a:pt x="2577" y="3310"/>
                    <a:pt x="3309" y="2577"/>
                    <a:pt x="3309" y="1655"/>
                  </a:cubicBezTo>
                  <a:cubicBezTo>
                    <a:pt x="3309" y="733"/>
                    <a:pt x="2577" y="1"/>
                    <a:pt x="1655" y="1"/>
                  </a:cubicBezTo>
                  <a:close/>
                </a:path>
              </a:pathLst>
            </a:custGeom>
            <a:solidFill>
              <a:srgbClr val="015B5B"/>
            </a:solidFill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49"/>
            <p:cNvSpPr/>
            <p:nvPr/>
          </p:nvSpPr>
          <p:spPr>
            <a:xfrm>
              <a:off x="7926169" y="3454463"/>
              <a:ext cx="133911" cy="128786"/>
            </a:xfrm>
            <a:custGeom>
              <a:avLst/>
              <a:gdLst/>
              <a:ahLst/>
              <a:cxnLst/>
              <a:rect l="l" t="t" r="r" b="b"/>
              <a:pathLst>
                <a:path w="5670" h="5453" extrusionOk="0">
                  <a:moveTo>
                    <a:pt x="0" y="1"/>
                  </a:moveTo>
                  <a:lnTo>
                    <a:pt x="5669" y="5453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49"/>
            <p:cNvSpPr/>
            <p:nvPr/>
          </p:nvSpPr>
          <p:spPr>
            <a:xfrm>
              <a:off x="7926169" y="3454463"/>
              <a:ext cx="133911" cy="128786"/>
            </a:xfrm>
            <a:custGeom>
              <a:avLst/>
              <a:gdLst/>
              <a:ahLst/>
              <a:cxnLst/>
              <a:rect l="l" t="t" r="r" b="b"/>
              <a:pathLst>
                <a:path w="5670" h="5453" fill="none" extrusionOk="0">
                  <a:moveTo>
                    <a:pt x="0" y="1"/>
                  </a:moveTo>
                  <a:lnTo>
                    <a:pt x="5669" y="5453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49"/>
            <p:cNvSpPr/>
            <p:nvPr/>
          </p:nvSpPr>
          <p:spPr>
            <a:xfrm>
              <a:off x="7928719" y="3451913"/>
              <a:ext cx="128786" cy="134549"/>
            </a:xfrm>
            <a:custGeom>
              <a:avLst/>
              <a:gdLst/>
              <a:ahLst/>
              <a:cxnLst/>
              <a:rect l="l" t="t" r="r" b="b"/>
              <a:pathLst>
                <a:path w="5453" h="5697" extrusionOk="0">
                  <a:moveTo>
                    <a:pt x="5453" y="0"/>
                  </a:moveTo>
                  <a:lnTo>
                    <a:pt x="1" y="5696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49"/>
            <p:cNvSpPr/>
            <p:nvPr/>
          </p:nvSpPr>
          <p:spPr>
            <a:xfrm>
              <a:off x="7928719" y="3451913"/>
              <a:ext cx="128786" cy="134549"/>
            </a:xfrm>
            <a:custGeom>
              <a:avLst/>
              <a:gdLst/>
              <a:ahLst/>
              <a:cxnLst/>
              <a:rect l="l" t="t" r="r" b="b"/>
              <a:pathLst>
                <a:path w="5453" h="5697" fill="none" extrusionOk="0">
                  <a:moveTo>
                    <a:pt x="5453" y="0"/>
                  </a:moveTo>
                  <a:lnTo>
                    <a:pt x="1" y="5696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49"/>
            <p:cNvSpPr/>
            <p:nvPr/>
          </p:nvSpPr>
          <p:spPr>
            <a:xfrm>
              <a:off x="7954343" y="3480087"/>
              <a:ext cx="78174" cy="78174"/>
            </a:xfrm>
            <a:custGeom>
              <a:avLst/>
              <a:gdLst/>
              <a:ahLst/>
              <a:cxnLst/>
              <a:rect l="l" t="t" r="r" b="b"/>
              <a:pathLst>
                <a:path w="3310" h="3310" extrusionOk="0">
                  <a:moveTo>
                    <a:pt x="1655" y="1"/>
                  </a:moveTo>
                  <a:cubicBezTo>
                    <a:pt x="733" y="1"/>
                    <a:pt x="1" y="733"/>
                    <a:pt x="1" y="1655"/>
                  </a:cubicBezTo>
                  <a:cubicBezTo>
                    <a:pt x="1" y="2577"/>
                    <a:pt x="733" y="3310"/>
                    <a:pt x="1655" y="3310"/>
                  </a:cubicBezTo>
                  <a:cubicBezTo>
                    <a:pt x="2550" y="3310"/>
                    <a:pt x="3310" y="2577"/>
                    <a:pt x="3310" y="1655"/>
                  </a:cubicBezTo>
                  <a:cubicBezTo>
                    <a:pt x="3310" y="733"/>
                    <a:pt x="2550" y="1"/>
                    <a:pt x="1655" y="1"/>
                  </a:cubicBezTo>
                  <a:close/>
                </a:path>
              </a:pathLst>
            </a:custGeom>
            <a:solidFill>
              <a:srgbClr val="50A772"/>
            </a:solidFill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49"/>
            <p:cNvSpPr/>
            <p:nvPr/>
          </p:nvSpPr>
          <p:spPr>
            <a:xfrm>
              <a:off x="6750095" y="4319210"/>
              <a:ext cx="344036" cy="24"/>
            </a:xfrm>
            <a:custGeom>
              <a:avLst/>
              <a:gdLst/>
              <a:ahLst/>
              <a:cxnLst/>
              <a:rect l="l" t="t" r="r" b="b"/>
              <a:pathLst>
                <a:path w="14567" h="1" fill="none" extrusionOk="0">
                  <a:moveTo>
                    <a:pt x="1" y="1"/>
                  </a:moveTo>
                  <a:lnTo>
                    <a:pt x="14566" y="1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49"/>
            <p:cNvSpPr/>
            <p:nvPr/>
          </p:nvSpPr>
          <p:spPr>
            <a:xfrm>
              <a:off x="6560506" y="3280886"/>
              <a:ext cx="724538" cy="474617"/>
            </a:xfrm>
            <a:custGeom>
              <a:avLst/>
              <a:gdLst/>
              <a:ahLst/>
              <a:cxnLst/>
              <a:rect l="l" t="t" r="r" b="b"/>
              <a:pathLst>
                <a:path w="30678" h="20096" extrusionOk="0">
                  <a:moveTo>
                    <a:pt x="30677" y="0"/>
                  </a:moveTo>
                  <a:lnTo>
                    <a:pt x="20804" y="54"/>
                  </a:lnTo>
                  <a:lnTo>
                    <a:pt x="20804" y="8354"/>
                  </a:lnTo>
                  <a:lnTo>
                    <a:pt x="21781" y="8354"/>
                  </a:lnTo>
                  <a:lnTo>
                    <a:pt x="21781" y="8544"/>
                  </a:lnTo>
                  <a:lnTo>
                    <a:pt x="8626" y="8544"/>
                  </a:lnTo>
                  <a:cubicBezTo>
                    <a:pt x="7134" y="8544"/>
                    <a:pt x="5723" y="9114"/>
                    <a:pt x="4666" y="10172"/>
                  </a:cubicBezTo>
                  <a:lnTo>
                    <a:pt x="3364" y="11474"/>
                  </a:lnTo>
                  <a:lnTo>
                    <a:pt x="461" y="14376"/>
                  </a:lnTo>
                  <a:cubicBezTo>
                    <a:pt x="0" y="14837"/>
                    <a:pt x="0" y="15569"/>
                    <a:pt x="461" y="16030"/>
                  </a:cubicBezTo>
                  <a:cubicBezTo>
                    <a:pt x="692" y="16261"/>
                    <a:pt x="990" y="16376"/>
                    <a:pt x="1289" y="16376"/>
                  </a:cubicBezTo>
                  <a:cubicBezTo>
                    <a:pt x="1587" y="16376"/>
                    <a:pt x="1885" y="16261"/>
                    <a:pt x="2116" y="16030"/>
                  </a:cubicBezTo>
                  <a:lnTo>
                    <a:pt x="4747" y="13399"/>
                  </a:lnTo>
                  <a:lnTo>
                    <a:pt x="4801" y="13454"/>
                  </a:lnTo>
                  <a:lnTo>
                    <a:pt x="4910" y="13535"/>
                  </a:lnTo>
                  <a:lnTo>
                    <a:pt x="4964" y="13589"/>
                  </a:lnTo>
                  <a:lnTo>
                    <a:pt x="2333" y="16247"/>
                  </a:lnTo>
                  <a:cubicBezTo>
                    <a:pt x="1872" y="16708"/>
                    <a:pt x="1872" y="17441"/>
                    <a:pt x="2306" y="17902"/>
                  </a:cubicBezTo>
                  <a:cubicBezTo>
                    <a:pt x="2536" y="18132"/>
                    <a:pt x="2841" y="18248"/>
                    <a:pt x="3147" y="18248"/>
                  </a:cubicBezTo>
                  <a:cubicBezTo>
                    <a:pt x="3452" y="18248"/>
                    <a:pt x="3757" y="18132"/>
                    <a:pt x="3987" y="17902"/>
                  </a:cubicBezTo>
                  <a:lnTo>
                    <a:pt x="6700" y="15162"/>
                  </a:lnTo>
                  <a:lnTo>
                    <a:pt x="6754" y="15217"/>
                  </a:lnTo>
                  <a:lnTo>
                    <a:pt x="6863" y="15325"/>
                  </a:lnTo>
                  <a:lnTo>
                    <a:pt x="6917" y="15379"/>
                  </a:lnTo>
                  <a:lnTo>
                    <a:pt x="4177" y="18092"/>
                  </a:lnTo>
                  <a:cubicBezTo>
                    <a:pt x="3716" y="18553"/>
                    <a:pt x="3716" y="19312"/>
                    <a:pt x="4177" y="19746"/>
                  </a:cubicBezTo>
                  <a:cubicBezTo>
                    <a:pt x="4411" y="19980"/>
                    <a:pt x="4715" y="20096"/>
                    <a:pt x="5018" y="20096"/>
                  </a:cubicBezTo>
                  <a:cubicBezTo>
                    <a:pt x="5312" y="20096"/>
                    <a:pt x="5605" y="19987"/>
                    <a:pt x="5832" y="19773"/>
                  </a:cubicBezTo>
                  <a:lnTo>
                    <a:pt x="7839" y="17766"/>
                  </a:lnTo>
                  <a:cubicBezTo>
                    <a:pt x="8436" y="17170"/>
                    <a:pt x="9168" y="16736"/>
                    <a:pt x="9955" y="16491"/>
                  </a:cubicBezTo>
                  <a:cubicBezTo>
                    <a:pt x="10443" y="16356"/>
                    <a:pt x="10931" y="16275"/>
                    <a:pt x="11419" y="16275"/>
                  </a:cubicBezTo>
                  <a:lnTo>
                    <a:pt x="23842" y="16275"/>
                  </a:lnTo>
                  <a:cubicBezTo>
                    <a:pt x="23875" y="16275"/>
                    <a:pt x="23907" y="16275"/>
                    <a:pt x="23940" y="16275"/>
                  </a:cubicBezTo>
                  <a:cubicBezTo>
                    <a:pt x="25720" y="16275"/>
                    <a:pt x="27392" y="15546"/>
                    <a:pt x="28670" y="14294"/>
                  </a:cubicBezTo>
                  <a:cubicBezTo>
                    <a:pt x="29972" y="13020"/>
                    <a:pt x="30677" y="11311"/>
                    <a:pt x="30677" y="9466"/>
                  </a:cubicBezTo>
                  <a:lnTo>
                    <a:pt x="30677" y="0"/>
                  </a:lnTo>
                  <a:close/>
                </a:path>
              </a:pathLst>
            </a:custGeom>
            <a:solidFill>
              <a:srgbClr val="A6D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49"/>
            <p:cNvSpPr/>
            <p:nvPr/>
          </p:nvSpPr>
          <p:spPr>
            <a:xfrm>
              <a:off x="6560506" y="3482661"/>
              <a:ext cx="328638" cy="272900"/>
            </a:xfrm>
            <a:custGeom>
              <a:avLst/>
              <a:gdLst/>
              <a:ahLst/>
              <a:cxnLst/>
              <a:rect l="l" t="t" r="r" b="b"/>
              <a:pathLst>
                <a:path w="13915" h="11555" extrusionOk="0">
                  <a:moveTo>
                    <a:pt x="8626" y="0"/>
                  </a:moveTo>
                  <a:cubicBezTo>
                    <a:pt x="7134" y="0"/>
                    <a:pt x="5723" y="570"/>
                    <a:pt x="4666" y="1628"/>
                  </a:cubicBezTo>
                  <a:lnTo>
                    <a:pt x="3364" y="2930"/>
                  </a:lnTo>
                  <a:lnTo>
                    <a:pt x="461" y="5832"/>
                  </a:lnTo>
                  <a:cubicBezTo>
                    <a:pt x="0" y="6293"/>
                    <a:pt x="0" y="7025"/>
                    <a:pt x="461" y="7486"/>
                  </a:cubicBezTo>
                  <a:cubicBezTo>
                    <a:pt x="692" y="7717"/>
                    <a:pt x="990" y="7832"/>
                    <a:pt x="1289" y="7832"/>
                  </a:cubicBezTo>
                  <a:cubicBezTo>
                    <a:pt x="1587" y="7832"/>
                    <a:pt x="1885" y="7717"/>
                    <a:pt x="2116" y="7486"/>
                  </a:cubicBezTo>
                  <a:lnTo>
                    <a:pt x="4747" y="4855"/>
                  </a:lnTo>
                  <a:lnTo>
                    <a:pt x="4801" y="4910"/>
                  </a:lnTo>
                  <a:lnTo>
                    <a:pt x="4910" y="5018"/>
                  </a:lnTo>
                  <a:lnTo>
                    <a:pt x="4964" y="5072"/>
                  </a:lnTo>
                  <a:lnTo>
                    <a:pt x="2333" y="7703"/>
                  </a:lnTo>
                  <a:cubicBezTo>
                    <a:pt x="1872" y="8164"/>
                    <a:pt x="1872" y="8897"/>
                    <a:pt x="2306" y="9358"/>
                  </a:cubicBezTo>
                  <a:cubicBezTo>
                    <a:pt x="2536" y="9588"/>
                    <a:pt x="2841" y="9704"/>
                    <a:pt x="3147" y="9704"/>
                  </a:cubicBezTo>
                  <a:cubicBezTo>
                    <a:pt x="3452" y="9704"/>
                    <a:pt x="3757" y="9588"/>
                    <a:pt x="3987" y="9358"/>
                  </a:cubicBezTo>
                  <a:lnTo>
                    <a:pt x="6700" y="6618"/>
                  </a:lnTo>
                  <a:lnTo>
                    <a:pt x="6754" y="6673"/>
                  </a:lnTo>
                  <a:lnTo>
                    <a:pt x="6863" y="6781"/>
                  </a:lnTo>
                  <a:lnTo>
                    <a:pt x="6917" y="6835"/>
                  </a:lnTo>
                  <a:lnTo>
                    <a:pt x="4177" y="9548"/>
                  </a:lnTo>
                  <a:cubicBezTo>
                    <a:pt x="3716" y="10009"/>
                    <a:pt x="3716" y="10768"/>
                    <a:pt x="4177" y="11229"/>
                  </a:cubicBezTo>
                  <a:cubicBezTo>
                    <a:pt x="4408" y="11446"/>
                    <a:pt x="4706" y="11555"/>
                    <a:pt x="5005" y="11555"/>
                  </a:cubicBezTo>
                  <a:cubicBezTo>
                    <a:pt x="5303" y="11555"/>
                    <a:pt x="5601" y="11446"/>
                    <a:pt x="5832" y="11229"/>
                  </a:cubicBezTo>
                  <a:lnTo>
                    <a:pt x="7839" y="9222"/>
                  </a:lnTo>
                  <a:cubicBezTo>
                    <a:pt x="8436" y="8626"/>
                    <a:pt x="9168" y="8192"/>
                    <a:pt x="9955" y="7947"/>
                  </a:cubicBezTo>
                  <a:cubicBezTo>
                    <a:pt x="10443" y="7812"/>
                    <a:pt x="10931" y="7731"/>
                    <a:pt x="11419" y="7731"/>
                  </a:cubicBezTo>
                  <a:lnTo>
                    <a:pt x="13915" y="7731"/>
                  </a:lnTo>
                  <a:lnTo>
                    <a:pt x="11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9"/>
            <p:cNvSpPr/>
            <p:nvPr/>
          </p:nvSpPr>
          <p:spPr>
            <a:xfrm>
              <a:off x="6557932" y="3550557"/>
              <a:ext cx="116623" cy="122362"/>
            </a:xfrm>
            <a:custGeom>
              <a:avLst/>
              <a:gdLst/>
              <a:ahLst/>
              <a:cxnLst/>
              <a:rect l="l" t="t" r="r" b="b"/>
              <a:pathLst>
                <a:path w="4938" h="5181" fill="none" extrusionOk="0">
                  <a:moveTo>
                    <a:pt x="4937" y="2062"/>
                  </a:moveTo>
                  <a:lnTo>
                    <a:pt x="2306" y="4693"/>
                  </a:lnTo>
                  <a:cubicBezTo>
                    <a:pt x="1791" y="5181"/>
                    <a:pt x="1004" y="5181"/>
                    <a:pt x="489" y="4693"/>
                  </a:cubicBezTo>
                  <a:lnTo>
                    <a:pt x="489" y="4693"/>
                  </a:lnTo>
                  <a:cubicBezTo>
                    <a:pt x="1" y="4177"/>
                    <a:pt x="1" y="3391"/>
                    <a:pt x="489" y="2875"/>
                  </a:cubicBezTo>
                  <a:lnTo>
                    <a:pt x="3391" y="0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49"/>
            <p:cNvSpPr/>
            <p:nvPr/>
          </p:nvSpPr>
          <p:spPr>
            <a:xfrm>
              <a:off x="6601503" y="3600505"/>
              <a:ext cx="119174" cy="116623"/>
            </a:xfrm>
            <a:custGeom>
              <a:avLst/>
              <a:gdLst/>
              <a:ahLst/>
              <a:cxnLst/>
              <a:rect l="l" t="t" r="r" b="b"/>
              <a:pathLst>
                <a:path w="5046" h="4938" fill="none" extrusionOk="0">
                  <a:moveTo>
                    <a:pt x="5045" y="1710"/>
                  </a:moveTo>
                  <a:lnTo>
                    <a:pt x="2306" y="4449"/>
                  </a:lnTo>
                  <a:cubicBezTo>
                    <a:pt x="1817" y="4938"/>
                    <a:pt x="1004" y="4938"/>
                    <a:pt x="515" y="4422"/>
                  </a:cubicBezTo>
                  <a:lnTo>
                    <a:pt x="515" y="4422"/>
                  </a:lnTo>
                  <a:cubicBezTo>
                    <a:pt x="0" y="3934"/>
                    <a:pt x="0" y="3120"/>
                    <a:pt x="515" y="2632"/>
                  </a:cubicBezTo>
                  <a:lnTo>
                    <a:pt x="3147" y="1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49"/>
            <p:cNvSpPr/>
            <p:nvPr/>
          </p:nvSpPr>
          <p:spPr>
            <a:xfrm>
              <a:off x="6638013" y="3480087"/>
              <a:ext cx="456125" cy="70498"/>
            </a:xfrm>
            <a:custGeom>
              <a:avLst/>
              <a:gdLst/>
              <a:ahLst/>
              <a:cxnLst/>
              <a:rect l="l" t="t" r="r" b="b"/>
              <a:pathLst>
                <a:path w="19313" h="2985" fill="none" extrusionOk="0">
                  <a:moveTo>
                    <a:pt x="0" y="2984"/>
                  </a:moveTo>
                  <a:lnTo>
                    <a:pt x="1302" y="1655"/>
                  </a:lnTo>
                  <a:cubicBezTo>
                    <a:pt x="2387" y="597"/>
                    <a:pt x="3825" y="1"/>
                    <a:pt x="5344" y="1"/>
                  </a:cubicBezTo>
                  <a:lnTo>
                    <a:pt x="19312" y="1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49"/>
            <p:cNvSpPr/>
            <p:nvPr/>
          </p:nvSpPr>
          <p:spPr>
            <a:xfrm>
              <a:off x="6645688" y="3504435"/>
              <a:ext cx="641900" cy="256250"/>
            </a:xfrm>
            <a:custGeom>
              <a:avLst/>
              <a:gdLst/>
              <a:ahLst/>
              <a:cxnLst/>
              <a:rect l="l" t="t" r="r" b="b"/>
              <a:pathLst>
                <a:path w="27179" h="10850" fill="none" extrusionOk="0">
                  <a:moveTo>
                    <a:pt x="27179" y="0"/>
                  </a:moveTo>
                  <a:cubicBezTo>
                    <a:pt x="27179" y="3825"/>
                    <a:pt x="24060" y="6917"/>
                    <a:pt x="20235" y="6917"/>
                  </a:cubicBezTo>
                  <a:lnTo>
                    <a:pt x="7812" y="6917"/>
                  </a:lnTo>
                  <a:cubicBezTo>
                    <a:pt x="7351" y="6917"/>
                    <a:pt x="6863" y="6971"/>
                    <a:pt x="6402" y="7107"/>
                  </a:cubicBezTo>
                  <a:lnTo>
                    <a:pt x="6402" y="7107"/>
                  </a:lnTo>
                  <a:cubicBezTo>
                    <a:pt x="5615" y="7351"/>
                    <a:pt x="4883" y="7785"/>
                    <a:pt x="4313" y="8355"/>
                  </a:cubicBezTo>
                  <a:lnTo>
                    <a:pt x="2306" y="10362"/>
                  </a:lnTo>
                  <a:cubicBezTo>
                    <a:pt x="1791" y="10850"/>
                    <a:pt x="977" y="10850"/>
                    <a:pt x="489" y="10362"/>
                  </a:cubicBezTo>
                  <a:lnTo>
                    <a:pt x="489" y="10362"/>
                  </a:lnTo>
                  <a:cubicBezTo>
                    <a:pt x="1" y="9873"/>
                    <a:pt x="1" y="9060"/>
                    <a:pt x="489" y="8544"/>
                  </a:cubicBezTo>
                  <a:lnTo>
                    <a:pt x="3228" y="5832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49"/>
            <p:cNvSpPr/>
            <p:nvPr/>
          </p:nvSpPr>
          <p:spPr>
            <a:xfrm>
              <a:off x="7049238" y="3279587"/>
              <a:ext cx="24" cy="199261"/>
            </a:xfrm>
            <a:custGeom>
              <a:avLst/>
              <a:gdLst/>
              <a:ahLst/>
              <a:cxnLst/>
              <a:rect l="l" t="t" r="r" b="b"/>
              <a:pathLst>
                <a:path w="1" h="8437" fill="none" extrusionOk="0">
                  <a:moveTo>
                    <a:pt x="1" y="8436"/>
                  </a:moveTo>
                  <a:lnTo>
                    <a:pt x="1" y="1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49"/>
            <p:cNvSpPr/>
            <p:nvPr/>
          </p:nvSpPr>
          <p:spPr>
            <a:xfrm>
              <a:off x="6774443" y="3652413"/>
              <a:ext cx="78812" cy="75127"/>
            </a:xfrm>
            <a:custGeom>
              <a:avLst/>
              <a:gdLst/>
              <a:ahLst/>
              <a:cxnLst/>
              <a:rect l="l" t="t" r="r" b="b"/>
              <a:pathLst>
                <a:path w="3337" h="3181" extrusionOk="0">
                  <a:moveTo>
                    <a:pt x="706" y="0"/>
                  </a:moveTo>
                  <a:lnTo>
                    <a:pt x="380" y="922"/>
                  </a:lnTo>
                  <a:lnTo>
                    <a:pt x="245" y="1438"/>
                  </a:lnTo>
                  <a:cubicBezTo>
                    <a:pt x="1" y="2143"/>
                    <a:pt x="407" y="2902"/>
                    <a:pt x="1113" y="3119"/>
                  </a:cubicBezTo>
                  <a:cubicBezTo>
                    <a:pt x="1247" y="3160"/>
                    <a:pt x="1383" y="3180"/>
                    <a:pt x="1516" y="3180"/>
                  </a:cubicBezTo>
                  <a:cubicBezTo>
                    <a:pt x="2087" y="3180"/>
                    <a:pt x="2619" y="2823"/>
                    <a:pt x="2794" y="2251"/>
                  </a:cubicBezTo>
                  <a:lnTo>
                    <a:pt x="3337" y="298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49"/>
            <p:cNvSpPr/>
            <p:nvPr/>
          </p:nvSpPr>
          <p:spPr>
            <a:xfrm>
              <a:off x="6774443" y="3652413"/>
              <a:ext cx="78812" cy="78812"/>
            </a:xfrm>
            <a:custGeom>
              <a:avLst/>
              <a:gdLst/>
              <a:ahLst/>
              <a:cxnLst/>
              <a:rect l="l" t="t" r="r" b="b"/>
              <a:pathLst>
                <a:path w="3337" h="3337" fill="none" extrusionOk="0">
                  <a:moveTo>
                    <a:pt x="3337" y="298"/>
                  </a:moveTo>
                  <a:lnTo>
                    <a:pt x="2794" y="2251"/>
                  </a:lnTo>
                  <a:cubicBezTo>
                    <a:pt x="2577" y="2957"/>
                    <a:pt x="1818" y="3336"/>
                    <a:pt x="1113" y="3119"/>
                  </a:cubicBezTo>
                  <a:lnTo>
                    <a:pt x="1113" y="3119"/>
                  </a:lnTo>
                  <a:cubicBezTo>
                    <a:pt x="407" y="2902"/>
                    <a:pt x="1" y="2143"/>
                    <a:pt x="245" y="1438"/>
                  </a:cubicBezTo>
                  <a:lnTo>
                    <a:pt x="380" y="922"/>
                  </a:lnTo>
                  <a:lnTo>
                    <a:pt x="706" y="0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49"/>
            <p:cNvSpPr/>
            <p:nvPr/>
          </p:nvSpPr>
          <p:spPr>
            <a:xfrm>
              <a:off x="6755219" y="3640203"/>
              <a:ext cx="40386" cy="49384"/>
            </a:xfrm>
            <a:custGeom>
              <a:avLst/>
              <a:gdLst/>
              <a:ahLst/>
              <a:cxnLst/>
              <a:rect l="l" t="t" r="r" b="b"/>
              <a:pathLst>
                <a:path w="1710" h="2091" extrusionOk="0">
                  <a:moveTo>
                    <a:pt x="1411" y="0"/>
                  </a:moveTo>
                  <a:cubicBezTo>
                    <a:pt x="1362" y="0"/>
                    <a:pt x="1311" y="20"/>
                    <a:pt x="1276" y="56"/>
                  </a:cubicBezTo>
                  <a:lnTo>
                    <a:pt x="1" y="2090"/>
                  </a:lnTo>
                  <a:lnTo>
                    <a:pt x="1" y="2090"/>
                  </a:lnTo>
                  <a:lnTo>
                    <a:pt x="1140" y="1656"/>
                  </a:lnTo>
                  <a:lnTo>
                    <a:pt x="1710" y="626"/>
                  </a:lnTo>
                  <a:lnTo>
                    <a:pt x="1547" y="110"/>
                  </a:lnTo>
                  <a:cubicBezTo>
                    <a:pt x="1532" y="34"/>
                    <a:pt x="1473" y="0"/>
                    <a:pt x="1411" y="0"/>
                  </a:cubicBezTo>
                  <a:close/>
                </a:path>
              </a:pathLst>
            </a:custGeom>
            <a:solidFill>
              <a:srgbClr val="2D5C3F"/>
            </a:solidFill>
            <a:ln w="9525" cap="flat" cmpd="sng">
              <a:solidFill>
                <a:srgbClr val="2D5C3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49"/>
            <p:cNvSpPr/>
            <p:nvPr/>
          </p:nvSpPr>
          <p:spPr>
            <a:xfrm>
              <a:off x="7090235" y="2354643"/>
              <a:ext cx="120449" cy="119812"/>
            </a:xfrm>
            <a:custGeom>
              <a:avLst/>
              <a:gdLst/>
              <a:ahLst/>
              <a:cxnLst/>
              <a:rect l="l" t="t" r="r" b="b"/>
              <a:pathLst>
                <a:path w="5100" h="5073" extrusionOk="0">
                  <a:moveTo>
                    <a:pt x="2550" y="0"/>
                  </a:moveTo>
                  <a:cubicBezTo>
                    <a:pt x="1140" y="0"/>
                    <a:pt x="1" y="1139"/>
                    <a:pt x="1" y="2523"/>
                  </a:cubicBezTo>
                  <a:cubicBezTo>
                    <a:pt x="1" y="3933"/>
                    <a:pt x="1140" y="5072"/>
                    <a:pt x="2550" y="5072"/>
                  </a:cubicBezTo>
                  <a:cubicBezTo>
                    <a:pt x="3961" y="5072"/>
                    <a:pt x="5100" y="3933"/>
                    <a:pt x="5100" y="2523"/>
                  </a:cubicBezTo>
                  <a:cubicBezTo>
                    <a:pt x="5100" y="1139"/>
                    <a:pt x="3961" y="0"/>
                    <a:pt x="2550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49"/>
            <p:cNvSpPr/>
            <p:nvPr/>
          </p:nvSpPr>
          <p:spPr>
            <a:xfrm>
              <a:off x="7149818" y="2400104"/>
              <a:ext cx="121725" cy="119835"/>
            </a:xfrm>
            <a:custGeom>
              <a:avLst/>
              <a:gdLst/>
              <a:ahLst/>
              <a:cxnLst/>
              <a:rect l="l" t="t" r="r" b="b"/>
              <a:pathLst>
                <a:path w="5154" h="5074" extrusionOk="0">
                  <a:moveTo>
                    <a:pt x="2581" y="1"/>
                  </a:moveTo>
                  <a:cubicBezTo>
                    <a:pt x="1193" y="1"/>
                    <a:pt x="54" y="1103"/>
                    <a:pt x="27" y="2496"/>
                  </a:cubicBezTo>
                  <a:cubicBezTo>
                    <a:pt x="0" y="3880"/>
                    <a:pt x="1112" y="5046"/>
                    <a:pt x="2523" y="5073"/>
                  </a:cubicBezTo>
                  <a:cubicBezTo>
                    <a:pt x="2540" y="5073"/>
                    <a:pt x="2556" y="5074"/>
                    <a:pt x="2573" y="5074"/>
                  </a:cubicBezTo>
                  <a:cubicBezTo>
                    <a:pt x="3961" y="5074"/>
                    <a:pt x="5100" y="3971"/>
                    <a:pt x="5127" y="2578"/>
                  </a:cubicBezTo>
                  <a:cubicBezTo>
                    <a:pt x="5154" y="1167"/>
                    <a:pt x="4015" y="28"/>
                    <a:pt x="2631" y="1"/>
                  </a:cubicBezTo>
                  <a:cubicBezTo>
                    <a:pt x="2614" y="1"/>
                    <a:pt x="2597" y="1"/>
                    <a:pt x="2581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49"/>
            <p:cNvSpPr/>
            <p:nvPr/>
          </p:nvSpPr>
          <p:spPr>
            <a:xfrm>
              <a:off x="7087685" y="2403316"/>
              <a:ext cx="121725" cy="120473"/>
            </a:xfrm>
            <a:custGeom>
              <a:avLst/>
              <a:gdLst/>
              <a:ahLst/>
              <a:cxnLst/>
              <a:rect l="l" t="t" r="r" b="b"/>
              <a:pathLst>
                <a:path w="5154" h="5101" extrusionOk="0">
                  <a:moveTo>
                    <a:pt x="2581" y="0"/>
                  </a:moveTo>
                  <a:cubicBezTo>
                    <a:pt x="1193" y="0"/>
                    <a:pt x="54" y="1102"/>
                    <a:pt x="27" y="2496"/>
                  </a:cubicBezTo>
                  <a:cubicBezTo>
                    <a:pt x="0" y="3906"/>
                    <a:pt x="1112" y="5073"/>
                    <a:pt x="2523" y="5100"/>
                  </a:cubicBezTo>
                  <a:cubicBezTo>
                    <a:pt x="2540" y="5100"/>
                    <a:pt x="2556" y="5100"/>
                    <a:pt x="2573" y="5100"/>
                  </a:cubicBezTo>
                  <a:cubicBezTo>
                    <a:pt x="3960" y="5100"/>
                    <a:pt x="5073" y="3998"/>
                    <a:pt x="5127" y="2605"/>
                  </a:cubicBezTo>
                  <a:cubicBezTo>
                    <a:pt x="5154" y="1194"/>
                    <a:pt x="4042" y="28"/>
                    <a:pt x="2631" y="1"/>
                  </a:cubicBezTo>
                  <a:cubicBezTo>
                    <a:pt x="2614" y="0"/>
                    <a:pt x="2597" y="0"/>
                    <a:pt x="2581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9"/>
            <p:cNvSpPr/>
            <p:nvPr/>
          </p:nvSpPr>
          <p:spPr>
            <a:xfrm>
              <a:off x="7028101" y="2398191"/>
              <a:ext cx="102524" cy="102524"/>
            </a:xfrm>
            <a:custGeom>
              <a:avLst/>
              <a:gdLst/>
              <a:ahLst/>
              <a:cxnLst/>
              <a:rect l="l" t="t" r="r" b="b"/>
              <a:pathLst>
                <a:path w="4341" h="4341" extrusionOk="0">
                  <a:moveTo>
                    <a:pt x="2171" y="1"/>
                  </a:moveTo>
                  <a:cubicBezTo>
                    <a:pt x="977" y="1"/>
                    <a:pt x="1" y="977"/>
                    <a:pt x="1" y="2171"/>
                  </a:cubicBezTo>
                  <a:cubicBezTo>
                    <a:pt x="1" y="3364"/>
                    <a:pt x="977" y="4340"/>
                    <a:pt x="2171" y="4340"/>
                  </a:cubicBezTo>
                  <a:cubicBezTo>
                    <a:pt x="3364" y="4340"/>
                    <a:pt x="4340" y="3364"/>
                    <a:pt x="4340" y="2171"/>
                  </a:cubicBezTo>
                  <a:cubicBezTo>
                    <a:pt x="4340" y="977"/>
                    <a:pt x="3364" y="1"/>
                    <a:pt x="2171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9"/>
            <p:cNvSpPr/>
            <p:nvPr/>
          </p:nvSpPr>
          <p:spPr>
            <a:xfrm>
              <a:off x="7150456" y="2364893"/>
              <a:ext cx="102524" cy="102500"/>
            </a:xfrm>
            <a:custGeom>
              <a:avLst/>
              <a:gdLst/>
              <a:ahLst/>
              <a:cxnLst/>
              <a:rect l="l" t="t" r="r" b="b"/>
              <a:pathLst>
                <a:path w="4341" h="4340" extrusionOk="0">
                  <a:moveTo>
                    <a:pt x="2170" y="0"/>
                  </a:moveTo>
                  <a:cubicBezTo>
                    <a:pt x="977" y="0"/>
                    <a:pt x="0" y="977"/>
                    <a:pt x="0" y="2170"/>
                  </a:cubicBezTo>
                  <a:cubicBezTo>
                    <a:pt x="0" y="3364"/>
                    <a:pt x="977" y="4340"/>
                    <a:pt x="2170" y="4340"/>
                  </a:cubicBezTo>
                  <a:cubicBezTo>
                    <a:pt x="3364" y="4340"/>
                    <a:pt x="4340" y="3364"/>
                    <a:pt x="4340" y="2170"/>
                  </a:cubicBezTo>
                  <a:cubicBezTo>
                    <a:pt x="4340" y="977"/>
                    <a:pt x="3364" y="0"/>
                    <a:pt x="2170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9"/>
            <p:cNvSpPr/>
            <p:nvPr/>
          </p:nvSpPr>
          <p:spPr>
            <a:xfrm>
              <a:off x="7056937" y="2449438"/>
              <a:ext cx="102524" cy="102524"/>
            </a:xfrm>
            <a:custGeom>
              <a:avLst/>
              <a:gdLst/>
              <a:ahLst/>
              <a:cxnLst/>
              <a:rect l="l" t="t" r="r" b="b"/>
              <a:pathLst>
                <a:path w="4341" h="4341" extrusionOk="0">
                  <a:moveTo>
                    <a:pt x="2170" y="1"/>
                  </a:moveTo>
                  <a:cubicBezTo>
                    <a:pt x="950" y="1"/>
                    <a:pt x="0" y="977"/>
                    <a:pt x="0" y="2170"/>
                  </a:cubicBezTo>
                  <a:cubicBezTo>
                    <a:pt x="0" y="3364"/>
                    <a:pt x="977" y="4340"/>
                    <a:pt x="2170" y="4340"/>
                  </a:cubicBezTo>
                  <a:cubicBezTo>
                    <a:pt x="3364" y="4340"/>
                    <a:pt x="4340" y="3364"/>
                    <a:pt x="4340" y="2170"/>
                  </a:cubicBezTo>
                  <a:cubicBezTo>
                    <a:pt x="4340" y="977"/>
                    <a:pt x="3364" y="1"/>
                    <a:pt x="2170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9"/>
            <p:cNvSpPr/>
            <p:nvPr/>
          </p:nvSpPr>
          <p:spPr>
            <a:xfrm>
              <a:off x="7145969" y="2484673"/>
              <a:ext cx="72411" cy="72411"/>
            </a:xfrm>
            <a:custGeom>
              <a:avLst/>
              <a:gdLst/>
              <a:ahLst/>
              <a:cxnLst/>
              <a:rect l="l" t="t" r="r" b="b"/>
              <a:pathLst>
                <a:path w="3066" h="3066" extrusionOk="0">
                  <a:moveTo>
                    <a:pt x="1519" y="0"/>
                  </a:moveTo>
                  <a:cubicBezTo>
                    <a:pt x="679" y="0"/>
                    <a:pt x="0" y="678"/>
                    <a:pt x="0" y="1519"/>
                  </a:cubicBezTo>
                  <a:cubicBezTo>
                    <a:pt x="0" y="2387"/>
                    <a:pt x="679" y="3065"/>
                    <a:pt x="1519" y="3065"/>
                  </a:cubicBezTo>
                  <a:cubicBezTo>
                    <a:pt x="2360" y="3065"/>
                    <a:pt x="3065" y="2360"/>
                    <a:pt x="3065" y="1519"/>
                  </a:cubicBezTo>
                  <a:cubicBezTo>
                    <a:pt x="3065" y="678"/>
                    <a:pt x="2360" y="0"/>
                    <a:pt x="1519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49"/>
            <p:cNvSpPr/>
            <p:nvPr/>
          </p:nvSpPr>
          <p:spPr>
            <a:xfrm>
              <a:off x="7140844" y="2331570"/>
              <a:ext cx="67286" cy="66649"/>
            </a:xfrm>
            <a:custGeom>
              <a:avLst/>
              <a:gdLst/>
              <a:ahLst/>
              <a:cxnLst/>
              <a:rect l="l" t="t" r="r" b="b"/>
              <a:pathLst>
                <a:path w="2849" h="2822" extrusionOk="0">
                  <a:moveTo>
                    <a:pt x="1411" y="1"/>
                  </a:moveTo>
                  <a:cubicBezTo>
                    <a:pt x="651" y="1"/>
                    <a:pt x="0" y="625"/>
                    <a:pt x="0" y="1411"/>
                  </a:cubicBezTo>
                  <a:cubicBezTo>
                    <a:pt x="0" y="2198"/>
                    <a:pt x="651" y="2822"/>
                    <a:pt x="1411" y="2822"/>
                  </a:cubicBezTo>
                  <a:cubicBezTo>
                    <a:pt x="2197" y="2822"/>
                    <a:pt x="2848" y="2198"/>
                    <a:pt x="2848" y="1411"/>
                  </a:cubicBezTo>
                  <a:cubicBezTo>
                    <a:pt x="2848" y="625"/>
                    <a:pt x="2197" y="1"/>
                    <a:pt x="1411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9"/>
            <p:cNvSpPr/>
            <p:nvPr/>
          </p:nvSpPr>
          <p:spPr>
            <a:xfrm>
              <a:off x="7596278" y="2432127"/>
              <a:ext cx="121748" cy="119835"/>
            </a:xfrm>
            <a:custGeom>
              <a:avLst/>
              <a:gdLst/>
              <a:ahLst/>
              <a:cxnLst/>
              <a:rect l="l" t="t" r="r" b="b"/>
              <a:pathLst>
                <a:path w="5155" h="5074" extrusionOk="0">
                  <a:moveTo>
                    <a:pt x="2573" y="1"/>
                  </a:moveTo>
                  <a:cubicBezTo>
                    <a:pt x="2556" y="1"/>
                    <a:pt x="2540" y="1"/>
                    <a:pt x="2523" y="1"/>
                  </a:cubicBezTo>
                  <a:cubicBezTo>
                    <a:pt x="1113" y="28"/>
                    <a:pt x="1" y="1195"/>
                    <a:pt x="28" y="2605"/>
                  </a:cubicBezTo>
                  <a:cubicBezTo>
                    <a:pt x="54" y="3972"/>
                    <a:pt x="1193" y="5074"/>
                    <a:pt x="2581" y="5074"/>
                  </a:cubicBezTo>
                  <a:cubicBezTo>
                    <a:pt x="2598" y="5074"/>
                    <a:pt x="2615" y="5074"/>
                    <a:pt x="2632" y="5073"/>
                  </a:cubicBezTo>
                  <a:cubicBezTo>
                    <a:pt x="4042" y="5046"/>
                    <a:pt x="5154" y="3880"/>
                    <a:pt x="5100" y="2469"/>
                  </a:cubicBezTo>
                  <a:cubicBezTo>
                    <a:pt x="5073" y="1103"/>
                    <a:pt x="3934" y="1"/>
                    <a:pt x="2573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9"/>
            <p:cNvSpPr/>
            <p:nvPr/>
          </p:nvSpPr>
          <p:spPr>
            <a:xfrm>
              <a:off x="7656498" y="2477612"/>
              <a:ext cx="121087" cy="119835"/>
            </a:xfrm>
            <a:custGeom>
              <a:avLst/>
              <a:gdLst/>
              <a:ahLst/>
              <a:cxnLst/>
              <a:rect l="l" t="t" r="r" b="b"/>
              <a:pathLst>
                <a:path w="5127" h="5074" extrusionOk="0">
                  <a:moveTo>
                    <a:pt x="2554" y="0"/>
                  </a:moveTo>
                  <a:cubicBezTo>
                    <a:pt x="1167" y="0"/>
                    <a:pt x="54" y="1103"/>
                    <a:pt x="27" y="2496"/>
                  </a:cubicBezTo>
                  <a:cubicBezTo>
                    <a:pt x="0" y="3907"/>
                    <a:pt x="1112" y="5046"/>
                    <a:pt x="2523" y="5073"/>
                  </a:cubicBezTo>
                  <a:cubicBezTo>
                    <a:pt x="2540" y="5073"/>
                    <a:pt x="2556" y="5074"/>
                    <a:pt x="2573" y="5074"/>
                  </a:cubicBezTo>
                  <a:cubicBezTo>
                    <a:pt x="3960" y="5074"/>
                    <a:pt x="5073" y="3971"/>
                    <a:pt x="5099" y="2578"/>
                  </a:cubicBezTo>
                  <a:cubicBezTo>
                    <a:pt x="5127" y="1167"/>
                    <a:pt x="4014" y="28"/>
                    <a:pt x="2604" y="1"/>
                  </a:cubicBezTo>
                  <a:cubicBezTo>
                    <a:pt x="2587" y="1"/>
                    <a:pt x="2570" y="0"/>
                    <a:pt x="2554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9"/>
            <p:cNvSpPr/>
            <p:nvPr/>
          </p:nvSpPr>
          <p:spPr>
            <a:xfrm>
              <a:off x="7594365" y="2480824"/>
              <a:ext cx="121087" cy="120473"/>
            </a:xfrm>
            <a:custGeom>
              <a:avLst/>
              <a:gdLst/>
              <a:ahLst/>
              <a:cxnLst/>
              <a:rect l="l" t="t" r="r" b="b"/>
              <a:pathLst>
                <a:path w="5127" h="5101" extrusionOk="0">
                  <a:moveTo>
                    <a:pt x="2554" y="0"/>
                  </a:moveTo>
                  <a:cubicBezTo>
                    <a:pt x="1193" y="0"/>
                    <a:pt x="54" y="1102"/>
                    <a:pt x="27" y="2496"/>
                  </a:cubicBezTo>
                  <a:cubicBezTo>
                    <a:pt x="0" y="3906"/>
                    <a:pt x="1112" y="5073"/>
                    <a:pt x="2496" y="5100"/>
                  </a:cubicBezTo>
                  <a:cubicBezTo>
                    <a:pt x="2512" y="5100"/>
                    <a:pt x="2529" y="5100"/>
                    <a:pt x="2546" y="5100"/>
                  </a:cubicBezTo>
                  <a:cubicBezTo>
                    <a:pt x="3934" y="5100"/>
                    <a:pt x="5073" y="3998"/>
                    <a:pt x="5099" y="2604"/>
                  </a:cubicBezTo>
                  <a:cubicBezTo>
                    <a:pt x="5127" y="1194"/>
                    <a:pt x="4014" y="28"/>
                    <a:pt x="2604" y="1"/>
                  </a:cubicBezTo>
                  <a:cubicBezTo>
                    <a:pt x="2587" y="0"/>
                    <a:pt x="2571" y="0"/>
                    <a:pt x="2554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9"/>
            <p:cNvSpPr/>
            <p:nvPr/>
          </p:nvSpPr>
          <p:spPr>
            <a:xfrm>
              <a:off x="7534782" y="2475699"/>
              <a:ext cx="102524" cy="102524"/>
            </a:xfrm>
            <a:custGeom>
              <a:avLst/>
              <a:gdLst/>
              <a:ahLst/>
              <a:cxnLst/>
              <a:rect l="l" t="t" r="r" b="b"/>
              <a:pathLst>
                <a:path w="4341" h="4341" extrusionOk="0">
                  <a:moveTo>
                    <a:pt x="2171" y="1"/>
                  </a:moveTo>
                  <a:cubicBezTo>
                    <a:pt x="977" y="1"/>
                    <a:pt x="1" y="977"/>
                    <a:pt x="1" y="2171"/>
                  </a:cubicBezTo>
                  <a:cubicBezTo>
                    <a:pt x="1" y="3364"/>
                    <a:pt x="977" y="4340"/>
                    <a:pt x="2171" y="4340"/>
                  </a:cubicBezTo>
                  <a:cubicBezTo>
                    <a:pt x="3364" y="4340"/>
                    <a:pt x="4340" y="3364"/>
                    <a:pt x="4340" y="2171"/>
                  </a:cubicBezTo>
                  <a:cubicBezTo>
                    <a:pt x="4340" y="977"/>
                    <a:pt x="3364" y="1"/>
                    <a:pt x="2171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9"/>
            <p:cNvSpPr/>
            <p:nvPr/>
          </p:nvSpPr>
          <p:spPr>
            <a:xfrm>
              <a:off x="7657136" y="2442400"/>
              <a:ext cx="102524" cy="102500"/>
            </a:xfrm>
            <a:custGeom>
              <a:avLst/>
              <a:gdLst/>
              <a:ahLst/>
              <a:cxnLst/>
              <a:rect l="l" t="t" r="r" b="b"/>
              <a:pathLst>
                <a:path w="4341" h="4340" extrusionOk="0">
                  <a:moveTo>
                    <a:pt x="2170" y="0"/>
                  </a:moveTo>
                  <a:cubicBezTo>
                    <a:pt x="977" y="0"/>
                    <a:pt x="0" y="977"/>
                    <a:pt x="0" y="2170"/>
                  </a:cubicBezTo>
                  <a:cubicBezTo>
                    <a:pt x="0" y="3364"/>
                    <a:pt x="977" y="4340"/>
                    <a:pt x="2170" y="4340"/>
                  </a:cubicBezTo>
                  <a:cubicBezTo>
                    <a:pt x="3364" y="4340"/>
                    <a:pt x="4340" y="3364"/>
                    <a:pt x="4340" y="2170"/>
                  </a:cubicBezTo>
                  <a:cubicBezTo>
                    <a:pt x="4340" y="977"/>
                    <a:pt x="3364" y="0"/>
                    <a:pt x="2170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9"/>
            <p:cNvSpPr/>
            <p:nvPr/>
          </p:nvSpPr>
          <p:spPr>
            <a:xfrm>
              <a:off x="7562979" y="2526946"/>
              <a:ext cx="102500" cy="102524"/>
            </a:xfrm>
            <a:custGeom>
              <a:avLst/>
              <a:gdLst/>
              <a:ahLst/>
              <a:cxnLst/>
              <a:rect l="l" t="t" r="r" b="b"/>
              <a:pathLst>
                <a:path w="4340" h="4341" extrusionOk="0">
                  <a:moveTo>
                    <a:pt x="2170" y="1"/>
                  </a:moveTo>
                  <a:cubicBezTo>
                    <a:pt x="977" y="1"/>
                    <a:pt x="0" y="977"/>
                    <a:pt x="0" y="2170"/>
                  </a:cubicBezTo>
                  <a:cubicBezTo>
                    <a:pt x="0" y="3364"/>
                    <a:pt x="977" y="4340"/>
                    <a:pt x="2170" y="4340"/>
                  </a:cubicBezTo>
                  <a:cubicBezTo>
                    <a:pt x="3391" y="4340"/>
                    <a:pt x="4340" y="3364"/>
                    <a:pt x="4340" y="2170"/>
                  </a:cubicBezTo>
                  <a:cubicBezTo>
                    <a:pt x="4340" y="977"/>
                    <a:pt x="3391" y="1"/>
                    <a:pt x="2170" y="1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9"/>
            <p:cNvSpPr/>
            <p:nvPr/>
          </p:nvSpPr>
          <p:spPr>
            <a:xfrm>
              <a:off x="7652011" y="2562181"/>
              <a:ext cx="72411" cy="72411"/>
            </a:xfrm>
            <a:custGeom>
              <a:avLst/>
              <a:gdLst/>
              <a:ahLst/>
              <a:cxnLst/>
              <a:rect l="l" t="t" r="r" b="b"/>
              <a:pathLst>
                <a:path w="3066" h="3066" extrusionOk="0">
                  <a:moveTo>
                    <a:pt x="1546" y="0"/>
                  </a:moveTo>
                  <a:cubicBezTo>
                    <a:pt x="706" y="0"/>
                    <a:pt x="0" y="678"/>
                    <a:pt x="0" y="1546"/>
                  </a:cubicBezTo>
                  <a:cubicBezTo>
                    <a:pt x="0" y="2387"/>
                    <a:pt x="706" y="3065"/>
                    <a:pt x="1546" y="3065"/>
                  </a:cubicBezTo>
                  <a:cubicBezTo>
                    <a:pt x="2387" y="3065"/>
                    <a:pt x="3065" y="2387"/>
                    <a:pt x="3065" y="1546"/>
                  </a:cubicBezTo>
                  <a:cubicBezTo>
                    <a:pt x="3065" y="678"/>
                    <a:pt x="2387" y="0"/>
                    <a:pt x="1546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9"/>
            <p:cNvSpPr/>
            <p:nvPr/>
          </p:nvSpPr>
          <p:spPr>
            <a:xfrm>
              <a:off x="7647524" y="2409078"/>
              <a:ext cx="66649" cy="66649"/>
            </a:xfrm>
            <a:custGeom>
              <a:avLst/>
              <a:gdLst/>
              <a:ahLst/>
              <a:cxnLst/>
              <a:rect l="l" t="t" r="r" b="b"/>
              <a:pathLst>
                <a:path w="2822" h="2822" extrusionOk="0">
                  <a:moveTo>
                    <a:pt x="1411" y="1"/>
                  </a:moveTo>
                  <a:cubicBezTo>
                    <a:pt x="651" y="1"/>
                    <a:pt x="0" y="625"/>
                    <a:pt x="0" y="1411"/>
                  </a:cubicBezTo>
                  <a:cubicBezTo>
                    <a:pt x="0" y="2198"/>
                    <a:pt x="651" y="2822"/>
                    <a:pt x="1411" y="2822"/>
                  </a:cubicBezTo>
                  <a:cubicBezTo>
                    <a:pt x="2197" y="2822"/>
                    <a:pt x="2821" y="2198"/>
                    <a:pt x="2821" y="1411"/>
                  </a:cubicBezTo>
                  <a:cubicBezTo>
                    <a:pt x="2821" y="625"/>
                    <a:pt x="2197" y="1"/>
                    <a:pt x="1411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9"/>
            <p:cNvSpPr/>
            <p:nvPr/>
          </p:nvSpPr>
          <p:spPr>
            <a:xfrm>
              <a:off x="7042200" y="2510296"/>
              <a:ext cx="121725" cy="101862"/>
            </a:xfrm>
            <a:custGeom>
              <a:avLst/>
              <a:gdLst/>
              <a:ahLst/>
              <a:cxnLst/>
              <a:rect l="l" t="t" r="r" b="b"/>
              <a:pathLst>
                <a:path w="5154" h="4313" extrusionOk="0">
                  <a:moveTo>
                    <a:pt x="2170" y="0"/>
                  </a:moveTo>
                  <a:cubicBezTo>
                    <a:pt x="977" y="0"/>
                    <a:pt x="0" y="950"/>
                    <a:pt x="0" y="2143"/>
                  </a:cubicBezTo>
                  <a:cubicBezTo>
                    <a:pt x="0" y="3337"/>
                    <a:pt x="977" y="4313"/>
                    <a:pt x="2170" y="4313"/>
                  </a:cubicBezTo>
                  <a:lnTo>
                    <a:pt x="5154" y="4313"/>
                  </a:lnTo>
                  <a:lnTo>
                    <a:pt x="5154" y="0"/>
                  </a:lnTo>
                  <a:close/>
                </a:path>
              </a:pathLst>
            </a:custGeom>
            <a:solidFill>
              <a:srgbClr val="2D5C3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9"/>
            <p:cNvSpPr/>
            <p:nvPr/>
          </p:nvSpPr>
          <p:spPr>
            <a:xfrm>
              <a:off x="7117134" y="2570493"/>
              <a:ext cx="46786" cy="24"/>
            </a:xfrm>
            <a:custGeom>
              <a:avLst/>
              <a:gdLst/>
              <a:ahLst/>
              <a:cxnLst/>
              <a:rect l="l" t="t" r="r" b="b"/>
              <a:pathLst>
                <a:path w="1981" h="1" extrusionOk="0">
                  <a:moveTo>
                    <a:pt x="1981" y="1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9"/>
            <p:cNvSpPr/>
            <p:nvPr/>
          </p:nvSpPr>
          <p:spPr>
            <a:xfrm>
              <a:off x="7117134" y="2570493"/>
              <a:ext cx="46786" cy="24"/>
            </a:xfrm>
            <a:custGeom>
              <a:avLst/>
              <a:gdLst/>
              <a:ahLst/>
              <a:cxnLst/>
              <a:rect l="l" t="t" r="r" b="b"/>
              <a:pathLst>
                <a:path w="1981" h="1" fill="none" extrusionOk="0">
                  <a:moveTo>
                    <a:pt x="1981" y="1"/>
                  </a:moveTo>
                  <a:lnTo>
                    <a:pt x="1" y="1"/>
                  </a:lnTo>
                </a:path>
              </a:pathLst>
            </a:custGeom>
            <a:solidFill>
              <a:srgbClr val="2D5C3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9"/>
            <p:cNvSpPr/>
            <p:nvPr/>
          </p:nvSpPr>
          <p:spPr>
            <a:xfrm>
              <a:off x="7088960" y="2588442"/>
              <a:ext cx="102524" cy="102524"/>
            </a:xfrm>
            <a:custGeom>
              <a:avLst/>
              <a:gdLst/>
              <a:ahLst/>
              <a:cxnLst/>
              <a:rect l="l" t="t" r="r" b="b"/>
              <a:pathLst>
                <a:path w="4341" h="4341" extrusionOk="0">
                  <a:moveTo>
                    <a:pt x="2170" y="0"/>
                  </a:moveTo>
                  <a:cubicBezTo>
                    <a:pt x="977" y="0"/>
                    <a:pt x="0" y="977"/>
                    <a:pt x="0" y="2170"/>
                  </a:cubicBezTo>
                  <a:cubicBezTo>
                    <a:pt x="0" y="3364"/>
                    <a:pt x="977" y="4340"/>
                    <a:pt x="2170" y="4340"/>
                  </a:cubicBezTo>
                  <a:cubicBezTo>
                    <a:pt x="3391" y="4340"/>
                    <a:pt x="4340" y="3364"/>
                    <a:pt x="4340" y="2170"/>
                  </a:cubicBezTo>
                  <a:cubicBezTo>
                    <a:pt x="4340" y="977"/>
                    <a:pt x="3364" y="0"/>
                    <a:pt x="2170" y="0"/>
                  </a:cubicBezTo>
                  <a:close/>
                </a:path>
              </a:pathLst>
            </a:custGeom>
            <a:solidFill>
              <a:srgbClr val="A6D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49"/>
            <p:cNvSpPr/>
            <p:nvPr/>
          </p:nvSpPr>
          <p:spPr>
            <a:xfrm>
              <a:off x="7124195" y="2599329"/>
              <a:ext cx="49337" cy="49361"/>
            </a:xfrm>
            <a:custGeom>
              <a:avLst/>
              <a:gdLst/>
              <a:ahLst/>
              <a:cxnLst/>
              <a:rect l="l" t="t" r="r" b="b"/>
              <a:pathLst>
                <a:path w="2089" h="2090" extrusionOk="0">
                  <a:moveTo>
                    <a:pt x="1031" y="1"/>
                  </a:moveTo>
                  <a:cubicBezTo>
                    <a:pt x="461" y="1"/>
                    <a:pt x="0" y="462"/>
                    <a:pt x="0" y="1031"/>
                  </a:cubicBezTo>
                  <a:cubicBezTo>
                    <a:pt x="0" y="1628"/>
                    <a:pt x="461" y="2089"/>
                    <a:pt x="1031" y="2089"/>
                  </a:cubicBezTo>
                  <a:cubicBezTo>
                    <a:pt x="1628" y="2089"/>
                    <a:pt x="2089" y="1628"/>
                    <a:pt x="2089" y="1031"/>
                  </a:cubicBezTo>
                  <a:cubicBezTo>
                    <a:pt x="2089" y="462"/>
                    <a:pt x="1628" y="1"/>
                    <a:pt x="1031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9"/>
            <p:cNvSpPr/>
            <p:nvPr/>
          </p:nvSpPr>
          <p:spPr>
            <a:xfrm>
              <a:off x="7602678" y="2510296"/>
              <a:ext cx="137761" cy="101862"/>
            </a:xfrm>
            <a:custGeom>
              <a:avLst/>
              <a:gdLst/>
              <a:ahLst/>
              <a:cxnLst/>
              <a:rect l="l" t="t" r="r" b="b"/>
              <a:pathLst>
                <a:path w="5833" h="4313" extrusionOk="0">
                  <a:moveTo>
                    <a:pt x="1" y="0"/>
                  </a:moveTo>
                  <a:lnTo>
                    <a:pt x="1" y="4313"/>
                  </a:lnTo>
                  <a:lnTo>
                    <a:pt x="3662" y="4313"/>
                  </a:lnTo>
                  <a:cubicBezTo>
                    <a:pt x="4856" y="4313"/>
                    <a:pt x="5832" y="3337"/>
                    <a:pt x="5832" y="2143"/>
                  </a:cubicBezTo>
                  <a:cubicBezTo>
                    <a:pt x="5832" y="950"/>
                    <a:pt x="4856" y="0"/>
                    <a:pt x="3662" y="0"/>
                  </a:cubicBezTo>
                  <a:close/>
                </a:path>
              </a:pathLst>
            </a:custGeom>
            <a:solidFill>
              <a:srgbClr val="2D5C3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9"/>
            <p:cNvSpPr/>
            <p:nvPr/>
          </p:nvSpPr>
          <p:spPr>
            <a:xfrm>
              <a:off x="7602678" y="2570493"/>
              <a:ext cx="46786" cy="24"/>
            </a:xfrm>
            <a:custGeom>
              <a:avLst/>
              <a:gdLst/>
              <a:ahLst/>
              <a:cxnLst/>
              <a:rect l="l" t="t" r="r" b="b"/>
              <a:pathLst>
                <a:path w="1981" h="1" extrusionOk="0">
                  <a:moveTo>
                    <a:pt x="1" y="1"/>
                  </a:moveTo>
                  <a:lnTo>
                    <a:pt x="198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9"/>
            <p:cNvSpPr/>
            <p:nvPr/>
          </p:nvSpPr>
          <p:spPr>
            <a:xfrm>
              <a:off x="7602678" y="2570493"/>
              <a:ext cx="46786" cy="24"/>
            </a:xfrm>
            <a:custGeom>
              <a:avLst/>
              <a:gdLst/>
              <a:ahLst/>
              <a:cxnLst/>
              <a:rect l="l" t="t" r="r" b="b"/>
              <a:pathLst>
                <a:path w="1981" h="1" fill="none" extrusionOk="0">
                  <a:moveTo>
                    <a:pt x="1" y="1"/>
                  </a:moveTo>
                  <a:lnTo>
                    <a:pt x="1981" y="1"/>
                  </a:lnTo>
                </a:path>
              </a:pathLst>
            </a:custGeom>
            <a:solidFill>
              <a:srgbClr val="2D5C3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9"/>
            <p:cNvSpPr/>
            <p:nvPr/>
          </p:nvSpPr>
          <p:spPr>
            <a:xfrm>
              <a:off x="7033864" y="2920884"/>
              <a:ext cx="823188" cy="996800"/>
            </a:xfrm>
            <a:custGeom>
              <a:avLst/>
              <a:gdLst/>
              <a:ahLst/>
              <a:cxnLst/>
              <a:rect l="l" t="t" r="r" b="b"/>
              <a:pathLst>
                <a:path w="34855" h="42206" extrusionOk="0">
                  <a:moveTo>
                    <a:pt x="17414" y="1"/>
                  </a:moveTo>
                  <a:cubicBezTo>
                    <a:pt x="7812" y="1"/>
                    <a:pt x="1" y="7812"/>
                    <a:pt x="1" y="17441"/>
                  </a:cubicBezTo>
                  <a:lnTo>
                    <a:pt x="1" y="42205"/>
                  </a:lnTo>
                  <a:lnTo>
                    <a:pt x="34855" y="42205"/>
                  </a:lnTo>
                  <a:lnTo>
                    <a:pt x="34855" y="17441"/>
                  </a:lnTo>
                  <a:cubicBezTo>
                    <a:pt x="34855" y="7812"/>
                    <a:pt x="27043" y="1"/>
                    <a:pt x="17414" y="1"/>
                  </a:cubicBezTo>
                  <a:close/>
                </a:path>
              </a:pathLst>
            </a:custGeom>
            <a:solidFill>
              <a:srgbClr val="ABF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9"/>
            <p:cNvSpPr/>
            <p:nvPr/>
          </p:nvSpPr>
          <p:spPr>
            <a:xfrm>
              <a:off x="7344532" y="2785730"/>
              <a:ext cx="186437" cy="242812"/>
            </a:xfrm>
            <a:custGeom>
              <a:avLst/>
              <a:gdLst/>
              <a:ahLst/>
              <a:cxnLst/>
              <a:rect l="l" t="t" r="r" b="b"/>
              <a:pathLst>
                <a:path w="7894" h="10281" extrusionOk="0">
                  <a:moveTo>
                    <a:pt x="1" y="1"/>
                  </a:moveTo>
                  <a:lnTo>
                    <a:pt x="1" y="6320"/>
                  </a:lnTo>
                  <a:cubicBezTo>
                    <a:pt x="1" y="8517"/>
                    <a:pt x="1764" y="10280"/>
                    <a:pt x="3934" y="10280"/>
                  </a:cubicBezTo>
                  <a:cubicBezTo>
                    <a:pt x="6131" y="10280"/>
                    <a:pt x="7894" y="8517"/>
                    <a:pt x="7894" y="6320"/>
                  </a:cubicBezTo>
                  <a:lnTo>
                    <a:pt x="7894" y="1"/>
                  </a:lnTo>
                  <a:close/>
                </a:path>
              </a:pathLst>
            </a:custGeom>
            <a:solidFill>
              <a:srgbClr val="FFFFF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9"/>
            <p:cNvSpPr/>
            <p:nvPr/>
          </p:nvSpPr>
          <p:spPr>
            <a:xfrm>
              <a:off x="7344532" y="2785730"/>
              <a:ext cx="186437" cy="156962"/>
            </a:xfrm>
            <a:custGeom>
              <a:avLst/>
              <a:gdLst/>
              <a:ahLst/>
              <a:cxnLst/>
              <a:rect l="l" t="t" r="r" b="b"/>
              <a:pathLst>
                <a:path w="7894" h="6646" extrusionOk="0">
                  <a:moveTo>
                    <a:pt x="1" y="1"/>
                  </a:moveTo>
                  <a:lnTo>
                    <a:pt x="1" y="6646"/>
                  </a:lnTo>
                  <a:lnTo>
                    <a:pt x="7894" y="3879"/>
                  </a:lnTo>
                  <a:lnTo>
                    <a:pt x="7894" y="1"/>
                  </a:lnTo>
                  <a:close/>
                </a:path>
              </a:pathLst>
            </a:custGeom>
            <a:solidFill>
              <a:srgbClr val="2D5C3F"/>
            </a:solidFill>
            <a:ln w="9525" cap="flat" cmpd="sng">
              <a:solidFill>
                <a:srgbClr val="2D5C3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9"/>
            <p:cNvSpPr/>
            <p:nvPr/>
          </p:nvSpPr>
          <p:spPr>
            <a:xfrm>
              <a:off x="7155580" y="2271373"/>
              <a:ext cx="447150" cy="606025"/>
            </a:xfrm>
            <a:custGeom>
              <a:avLst/>
              <a:gdLst/>
              <a:ahLst/>
              <a:cxnLst/>
              <a:rect l="l" t="t" r="r" b="b"/>
              <a:pathLst>
                <a:path w="18933" h="25660" extrusionOk="0">
                  <a:moveTo>
                    <a:pt x="9467" y="0"/>
                  </a:moveTo>
                  <a:cubicBezTo>
                    <a:pt x="4232" y="0"/>
                    <a:pt x="0" y="4231"/>
                    <a:pt x="0" y="9466"/>
                  </a:cubicBezTo>
                  <a:lnTo>
                    <a:pt x="0" y="16193"/>
                  </a:lnTo>
                  <a:cubicBezTo>
                    <a:pt x="0" y="21428"/>
                    <a:pt x="4232" y="25659"/>
                    <a:pt x="9467" y="25659"/>
                  </a:cubicBezTo>
                  <a:cubicBezTo>
                    <a:pt x="14701" y="25659"/>
                    <a:pt x="18933" y="21428"/>
                    <a:pt x="18933" y="16193"/>
                  </a:cubicBezTo>
                  <a:lnTo>
                    <a:pt x="18933" y="9466"/>
                  </a:lnTo>
                  <a:cubicBezTo>
                    <a:pt x="18933" y="4231"/>
                    <a:pt x="14701" y="0"/>
                    <a:pt x="9467" y="0"/>
                  </a:cubicBezTo>
                  <a:close/>
                </a:path>
              </a:pathLst>
            </a:custGeom>
            <a:solidFill>
              <a:srgbClr val="FFFFFF"/>
            </a:solidFill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9"/>
            <p:cNvSpPr/>
            <p:nvPr/>
          </p:nvSpPr>
          <p:spPr>
            <a:xfrm>
              <a:off x="7155580" y="2271373"/>
              <a:ext cx="447150" cy="606025"/>
            </a:xfrm>
            <a:custGeom>
              <a:avLst/>
              <a:gdLst/>
              <a:ahLst/>
              <a:cxnLst/>
              <a:rect l="l" t="t" r="r" b="b"/>
              <a:pathLst>
                <a:path w="18933" h="25660" fill="none" extrusionOk="0">
                  <a:moveTo>
                    <a:pt x="9467" y="25659"/>
                  </a:moveTo>
                  <a:lnTo>
                    <a:pt x="9467" y="25659"/>
                  </a:lnTo>
                  <a:cubicBezTo>
                    <a:pt x="4232" y="25659"/>
                    <a:pt x="0" y="21428"/>
                    <a:pt x="0" y="16193"/>
                  </a:cubicBezTo>
                  <a:lnTo>
                    <a:pt x="0" y="9466"/>
                  </a:lnTo>
                  <a:cubicBezTo>
                    <a:pt x="0" y="4231"/>
                    <a:pt x="4232" y="0"/>
                    <a:pt x="9467" y="0"/>
                  </a:cubicBezTo>
                  <a:lnTo>
                    <a:pt x="9467" y="0"/>
                  </a:lnTo>
                  <a:cubicBezTo>
                    <a:pt x="14701" y="0"/>
                    <a:pt x="18933" y="4231"/>
                    <a:pt x="18933" y="9466"/>
                  </a:cubicBezTo>
                  <a:lnTo>
                    <a:pt x="18933" y="16193"/>
                  </a:lnTo>
                  <a:cubicBezTo>
                    <a:pt x="18933" y="21428"/>
                    <a:pt x="14701" y="25659"/>
                    <a:pt x="9467" y="25659"/>
                  </a:cubicBezTo>
                  <a:close/>
                </a:path>
              </a:pathLst>
            </a:custGeom>
            <a:solidFill>
              <a:srgbClr val="2D5C3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9"/>
            <p:cNvSpPr/>
            <p:nvPr/>
          </p:nvSpPr>
          <p:spPr>
            <a:xfrm>
              <a:off x="7415639" y="2523734"/>
              <a:ext cx="27562" cy="27585"/>
            </a:xfrm>
            <a:custGeom>
              <a:avLst/>
              <a:gdLst/>
              <a:ahLst/>
              <a:cxnLst/>
              <a:rect l="l" t="t" r="r" b="b"/>
              <a:pathLst>
                <a:path w="1167" h="1168" extrusionOk="0">
                  <a:moveTo>
                    <a:pt x="570" y="1"/>
                  </a:moveTo>
                  <a:cubicBezTo>
                    <a:pt x="245" y="1"/>
                    <a:pt x="1" y="272"/>
                    <a:pt x="1" y="570"/>
                  </a:cubicBezTo>
                  <a:cubicBezTo>
                    <a:pt x="1" y="896"/>
                    <a:pt x="245" y="1167"/>
                    <a:pt x="570" y="1167"/>
                  </a:cubicBezTo>
                  <a:cubicBezTo>
                    <a:pt x="896" y="1167"/>
                    <a:pt x="1167" y="896"/>
                    <a:pt x="1167" y="570"/>
                  </a:cubicBezTo>
                  <a:cubicBezTo>
                    <a:pt x="1167" y="272"/>
                    <a:pt x="896" y="1"/>
                    <a:pt x="570" y="1"/>
                  </a:cubicBezTo>
                  <a:close/>
                </a:path>
              </a:pathLst>
            </a:custGeom>
            <a:solidFill>
              <a:srgbClr val="2D5C3F"/>
            </a:solidFill>
            <a:ln w="9525" cap="flat" cmpd="sng">
              <a:solidFill>
                <a:srgbClr val="2D5C3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9"/>
            <p:cNvSpPr/>
            <p:nvPr/>
          </p:nvSpPr>
          <p:spPr>
            <a:xfrm>
              <a:off x="7296497" y="2523734"/>
              <a:ext cx="28199" cy="27585"/>
            </a:xfrm>
            <a:custGeom>
              <a:avLst/>
              <a:gdLst/>
              <a:ahLst/>
              <a:cxnLst/>
              <a:rect l="l" t="t" r="r" b="b"/>
              <a:pathLst>
                <a:path w="1194" h="1168" extrusionOk="0">
                  <a:moveTo>
                    <a:pt x="597" y="1"/>
                  </a:moveTo>
                  <a:cubicBezTo>
                    <a:pt x="272" y="1"/>
                    <a:pt x="1" y="272"/>
                    <a:pt x="1" y="570"/>
                  </a:cubicBezTo>
                  <a:cubicBezTo>
                    <a:pt x="1" y="896"/>
                    <a:pt x="272" y="1167"/>
                    <a:pt x="597" y="1167"/>
                  </a:cubicBezTo>
                  <a:cubicBezTo>
                    <a:pt x="923" y="1167"/>
                    <a:pt x="1194" y="896"/>
                    <a:pt x="1194" y="570"/>
                  </a:cubicBezTo>
                  <a:cubicBezTo>
                    <a:pt x="1194" y="272"/>
                    <a:pt x="923" y="1"/>
                    <a:pt x="597" y="1"/>
                  </a:cubicBezTo>
                  <a:close/>
                </a:path>
              </a:pathLst>
            </a:custGeom>
            <a:solidFill>
              <a:srgbClr val="2D5C3F"/>
            </a:solidFill>
            <a:ln w="9525" cap="flat" cmpd="sng">
              <a:solidFill>
                <a:srgbClr val="2D5C3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9"/>
            <p:cNvSpPr/>
            <p:nvPr/>
          </p:nvSpPr>
          <p:spPr>
            <a:xfrm>
              <a:off x="7154943" y="2612790"/>
              <a:ext cx="447788" cy="24"/>
            </a:xfrm>
            <a:custGeom>
              <a:avLst/>
              <a:gdLst/>
              <a:ahLst/>
              <a:cxnLst/>
              <a:rect l="l" t="t" r="r" b="b"/>
              <a:pathLst>
                <a:path w="18960" h="1" fill="none" extrusionOk="0">
                  <a:moveTo>
                    <a:pt x="0" y="0"/>
                  </a:moveTo>
                  <a:lnTo>
                    <a:pt x="18960" y="0"/>
                  </a:lnTo>
                </a:path>
              </a:pathLst>
            </a:custGeom>
            <a:solidFill>
              <a:srgbClr val="2D5C3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9"/>
            <p:cNvSpPr/>
            <p:nvPr/>
          </p:nvSpPr>
          <p:spPr>
            <a:xfrm>
              <a:off x="7348381" y="2547444"/>
              <a:ext cx="17312" cy="65373"/>
            </a:xfrm>
            <a:custGeom>
              <a:avLst/>
              <a:gdLst/>
              <a:ahLst/>
              <a:cxnLst/>
              <a:rect l="l" t="t" r="r" b="b"/>
              <a:pathLst>
                <a:path w="733" h="2768" fill="none" extrusionOk="0">
                  <a:moveTo>
                    <a:pt x="733" y="0"/>
                  </a:moveTo>
                  <a:lnTo>
                    <a:pt x="1" y="2767"/>
                  </a:lnTo>
                </a:path>
              </a:pathLst>
            </a:custGeom>
            <a:solidFill>
              <a:srgbClr val="2D5C3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9"/>
            <p:cNvSpPr/>
            <p:nvPr/>
          </p:nvSpPr>
          <p:spPr>
            <a:xfrm>
              <a:off x="7155580" y="2653787"/>
              <a:ext cx="117899" cy="24"/>
            </a:xfrm>
            <a:custGeom>
              <a:avLst/>
              <a:gdLst/>
              <a:ahLst/>
              <a:cxnLst/>
              <a:rect l="l" t="t" r="r" b="b"/>
              <a:pathLst>
                <a:path w="4992" h="1" fill="none" extrusionOk="0">
                  <a:moveTo>
                    <a:pt x="0" y="0"/>
                  </a:moveTo>
                  <a:lnTo>
                    <a:pt x="4991" y="0"/>
                  </a:lnTo>
                </a:path>
              </a:pathLst>
            </a:custGeom>
            <a:solidFill>
              <a:srgbClr val="2D5C3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9"/>
            <p:cNvSpPr/>
            <p:nvPr/>
          </p:nvSpPr>
          <p:spPr>
            <a:xfrm>
              <a:off x="7214502" y="2678111"/>
              <a:ext cx="58973" cy="24"/>
            </a:xfrm>
            <a:custGeom>
              <a:avLst/>
              <a:gdLst/>
              <a:ahLst/>
              <a:cxnLst/>
              <a:rect l="l" t="t" r="r" b="b"/>
              <a:pathLst>
                <a:path w="2497" h="1" fill="none" extrusionOk="0">
                  <a:moveTo>
                    <a:pt x="1" y="1"/>
                  </a:moveTo>
                  <a:lnTo>
                    <a:pt x="2496" y="1"/>
                  </a:lnTo>
                </a:path>
              </a:pathLst>
            </a:custGeom>
            <a:solidFill>
              <a:srgbClr val="2D5C3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49"/>
            <p:cNvSpPr/>
            <p:nvPr/>
          </p:nvSpPr>
          <p:spPr>
            <a:xfrm>
              <a:off x="7462399" y="2724234"/>
              <a:ext cx="129424" cy="24"/>
            </a:xfrm>
            <a:custGeom>
              <a:avLst/>
              <a:gdLst/>
              <a:ahLst/>
              <a:cxnLst/>
              <a:rect l="l" t="t" r="r" b="b"/>
              <a:pathLst>
                <a:path w="5480" h="1" fill="none" extrusionOk="0">
                  <a:moveTo>
                    <a:pt x="5480" y="1"/>
                  </a:moveTo>
                  <a:lnTo>
                    <a:pt x="1" y="1"/>
                  </a:lnTo>
                </a:path>
              </a:pathLst>
            </a:custGeom>
            <a:solidFill>
              <a:srgbClr val="2D5C3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9"/>
            <p:cNvSpPr/>
            <p:nvPr/>
          </p:nvSpPr>
          <p:spPr>
            <a:xfrm>
              <a:off x="7429100" y="2748582"/>
              <a:ext cx="46786" cy="24"/>
            </a:xfrm>
            <a:custGeom>
              <a:avLst/>
              <a:gdLst/>
              <a:ahLst/>
              <a:cxnLst/>
              <a:rect l="l" t="t" r="r" b="b"/>
              <a:pathLst>
                <a:path w="1981" h="1" fill="none" extrusionOk="0">
                  <a:moveTo>
                    <a:pt x="0" y="0"/>
                  </a:moveTo>
                  <a:lnTo>
                    <a:pt x="1980" y="0"/>
                  </a:lnTo>
                </a:path>
              </a:pathLst>
            </a:custGeom>
            <a:solidFill>
              <a:srgbClr val="2D5C3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9"/>
            <p:cNvSpPr/>
            <p:nvPr/>
          </p:nvSpPr>
          <p:spPr>
            <a:xfrm>
              <a:off x="7554643" y="2319385"/>
              <a:ext cx="121725" cy="120496"/>
            </a:xfrm>
            <a:custGeom>
              <a:avLst/>
              <a:gdLst/>
              <a:ahLst/>
              <a:cxnLst/>
              <a:rect l="l" t="t" r="r" b="b"/>
              <a:pathLst>
                <a:path w="5154" h="5102" extrusionOk="0">
                  <a:moveTo>
                    <a:pt x="2573" y="1"/>
                  </a:moveTo>
                  <a:cubicBezTo>
                    <a:pt x="2557" y="1"/>
                    <a:pt x="2540" y="1"/>
                    <a:pt x="2523" y="1"/>
                  </a:cubicBezTo>
                  <a:cubicBezTo>
                    <a:pt x="1113" y="29"/>
                    <a:pt x="0" y="1195"/>
                    <a:pt x="28" y="2605"/>
                  </a:cubicBezTo>
                  <a:cubicBezTo>
                    <a:pt x="54" y="3972"/>
                    <a:pt x="1194" y="5101"/>
                    <a:pt x="2582" y="5101"/>
                  </a:cubicBezTo>
                  <a:cubicBezTo>
                    <a:pt x="2599" y="5101"/>
                    <a:pt x="2615" y="5101"/>
                    <a:pt x="2631" y="5101"/>
                  </a:cubicBezTo>
                  <a:cubicBezTo>
                    <a:pt x="4042" y="5074"/>
                    <a:pt x="5154" y="3907"/>
                    <a:pt x="5127" y="2497"/>
                  </a:cubicBezTo>
                  <a:cubicBezTo>
                    <a:pt x="5100" y="1103"/>
                    <a:pt x="3961" y="1"/>
                    <a:pt x="2573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9"/>
            <p:cNvSpPr/>
            <p:nvPr/>
          </p:nvSpPr>
          <p:spPr>
            <a:xfrm>
              <a:off x="7614863" y="2364869"/>
              <a:ext cx="121725" cy="120473"/>
            </a:xfrm>
            <a:custGeom>
              <a:avLst/>
              <a:gdLst/>
              <a:ahLst/>
              <a:cxnLst/>
              <a:rect l="l" t="t" r="r" b="b"/>
              <a:pathLst>
                <a:path w="5154" h="5101" extrusionOk="0">
                  <a:moveTo>
                    <a:pt x="2581" y="1"/>
                  </a:moveTo>
                  <a:cubicBezTo>
                    <a:pt x="1193" y="1"/>
                    <a:pt x="54" y="1103"/>
                    <a:pt x="27" y="2497"/>
                  </a:cubicBezTo>
                  <a:cubicBezTo>
                    <a:pt x="0" y="3907"/>
                    <a:pt x="1112" y="5073"/>
                    <a:pt x="2523" y="5100"/>
                  </a:cubicBezTo>
                  <a:cubicBezTo>
                    <a:pt x="2539" y="5101"/>
                    <a:pt x="2556" y="5101"/>
                    <a:pt x="2572" y="5101"/>
                  </a:cubicBezTo>
                  <a:cubicBezTo>
                    <a:pt x="3960" y="5101"/>
                    <a:pt x="5100" y="3972"/>
                    <a:pt x="5127" y="2605"/>
                  </a:cubicBezTo>
                  <a:cubicBezTo>
                    <a:pt x="5154" y="1195"/>
                    <a:pt x="4014" y="28"/>
                    <a:pt x="2631" y="1"/>
                  </a:cubicBezTo>
                  <a:cubicBezTo>
                    <a:pt x="2614" y="1"/>
                    <a:pt x="2597" y="1"/>
                    <a:pt x="2581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9"/>
            <p:cNvSpPr/>
            <p:nvPr/>
          </p:nvSpPr>
          <p:spPr>
            <a:xfrm>
              <a:off x="7552730" y="2368718"/>
              <a:ext cx="121087" cy="119835"/>
            </a:xfrm>
            <a:custGeom>
              <a:avLst/>
              <a:gdLst/>
              <a:ahLst/>
              <a:cxnLst/>
              <a:rect l="l" t="t" r="r" b="b"/>
              <a:pathLst>
                <a:path w="5127" h="5074" extrusionOk="0">
                  <a:moveTo>
                    <a:pt x="2554" y="0"/>
                  </a:moveTo>
                  <a:cubicBezTo>
                    <a:pt x="1193" y="0"/>
                    <a:pt x="54" y="1103"/>
                    <a:pt x="27" y="2496"/>
                  </a:cubicBezTo>
                  <a:cubicBezTo>
                    <a:pt x="0" y="3907"/>
                    <a:pt x="1112" y="5046"/>
                    <a:pt x="2523" y="5073"/>
                  </a:cubicBezTo>
                  <a:cubicBezTo>
                    <a:pt x="2539" y="5073"/>
                    <a:pt x="2556" y="5074"/>
                    <a:pt x="2573" y="5074"/>
                  </a:cubicBezTo>
                  <a:cubicBezTo>
                    <a:pt x="3961" y="5074"/>
                    <a:pt x="5099" y="3971"/>
                    <a:pt x="5099" y="2578"/>
                  </a:cubicBezTo>
                  <a:cubicBezTo>
                    <a:pt x="5126" y="1194"/>
                    <a:pt x="4014" y="28"/>
                    <a:pt x="2604" y="1"/>
                  </a:cubicBezTo>
                  <a:cubicBezTo>
                    <a:pt x="2587" y="1"/>
                    <a:pt x="2571" y="0"/>
                    <a:pt x="2554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49"/>
            <p:cNvSpPr/>
            <p:nvPr/>
          </p:nvSpPr>
          <p:spPr>
            <a:xfrm>
              <a:off x="7493147" y="2362956"/>
              <a:ext cx="102524" cy="102524"/>
            </a:xfrm>
            <a:custGeom>
              <a:avLst/>
              <a:gdLst/>
              <a:ahLst/>
              <a:cxnLst/>
              <a:rect l="l" t="t" r="r" b="b"/>
              <a:pathLst>
                <a:path w="4341" h="4341" extrusionOk="0">
                  <a:moveTo>
                    <a:pt x="2170" y="1"/>
                  </a:moveTo>
                  <a:cubicBezTo>
                    <a:pt x="977" y="1"/>
                    <a:pt x="1" y="977"/>
                    <a:pt x="1" y="2171"/>
                  </a:cubicBezTo>
                  <a:cubicBezTo>
                    <a:pt x="1" y="3364"/>
                    <a:pt x="977" y="4341"/>
                    <a:pt x="2170" y="4341"/>
                  </a:cubicBezTo>
                  <a:cubicBezTo>
                    <a:pt x="3364" y="4341"/>
                    <a:pt x="4340" y="3364"/>
                    <a:pt x="4340" y="2171"/>
                  </a:cubicBezTo>
                  <a:cubicBezTo>
                    <a:pt x="4340" y="977"/>
                    <a:pt x="3364" y="1"/>
                    <a:pt x="2170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9"/>
            <p:cNvSpPr/>
            <p:nvPr/>
          </p:nvSpPr>
          <p:spPr>
            <a:xfrm>
              <a:off x="7615501" y="2329658"/>
              <a:ext cx="102524" cy="102524"/>
            </a:xfrm>
            <a:custGeom>
              <a:avLst/>
              <a:gdLst/>
              <a:ahLst/>
              <a:cxnLst/>
              <a:rect l="l" t="t" r="r" b="b"/>
              <a:pathLst>
                <a:path w="4341" h="4341" extrusionOk="0">
                  <a:moveTo>
                    <a:pt x="2170" y="0"/>
                  </a:moveTo>
                  <a:cubicBezTo>
                    <a:pt x="977" y="0"/>
                    <a:pt x="0" y="977"/>
                    <a:pt x="0" y="2170"/>
                  </a:cubicBezTo>
                  <a:cubicBezTo>
                    <a:pt x="0" y="3364"/>
                    <a:pt x="977" y="4340"/>
                    <a:pt x="2170" y="4340"/>
                  </a:cubicBezTo>
                  <a:cubicBezTo>
                    <a:pt x="3364" y="4340"/>
                    <a:pt x="4340" y="3364"/>
                    <a:pt x="4340" y="2170"/>
                  </a:cubicBezTo>
                  <a:cubicBezTo>
                    <a:pt x="4340" y="977"/>
                    <a:pt x="3364" y="0"/>
                    <a:pt x="2170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49"/>
            <p:cNvSpPr/>
            <p:nvPr/>
          </p:nvSpPr>
          <p:spPr>
            <a:xfrm>
              <a:off x="7521982" y="2414203"/>
              <a:ext cx="102500" cy="102524"/>
            </a:xfrm>
            <a:custGeom>
              <a:avLst/>
              <a:gdLst/>
              <a:ahLst/>
              <a:cxnLst/>
              <a:rect l="l" t="t" r="r" b="b"/>
              <a:pathLst>
                <a:path w="4340" h="4341" extrusionOk="0">
                  <a:moveTo>
                    <a:pt x="2170" y="1"/>
                  </a:moveTo>
                  <a:cubicBezTo>
                    <a:pt x="949" y="1"/>
                    <a:pt x="0" y="977"/>
                    <a:pt x="0" y="2171"/>
                  </a:cubicBezTo>
                  <a:cubicBezTo>
                    <a:pt x="0" y="3364"/>
                    <a:pt x="977" y="4341"/>
                    <a:pt x="2170" y="4341"/>
                  </a:cubicBezTo>
                  <a:cubicBezTo>
                    <a:pt x="3363" y="4341"/>
                    <a:pt x="4340" y="3364"/>
                    <a:pt x="4340" y="2171"/>
                  </a:cubicBezTo>
                  <a:cubicBezTo>
                    <a:pt x="4340" y="977"/>
                    <a:pt x="3363" y="1"/>
                    <a:pt x="2170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9"/>
            <p:cNvSpPr/>
            <p:nvPr/>
          </p:nvSpPr>
          <p:spPr>
            <a:xfrm>
              <a:off x="7611014" y="2449438"/>
              <a:ext cx="72411" cy="72411"/>
            </a:xfrm>
            <a:custGeom>
              <a:avLst/>
              <a:gdLst/>
              <a:ahLst/>
              <a:cxnLst/>
              <a:rect l="l" t="t" r="r" b="b"/>
              <a:pathLst>
                <a:path w="3066" h="3066" extrusionOk="0">
                  <a:moveTo>
                    <a:pt x="1519" y="1"/>
                  </a:moveTo>
                  <a:cubicBezTo>
                    <a:pt x="678" y="1"/>
                    <a:pt x="0" y="706"/>
                    <a:pt x="0" y="1547"/>
                  </a:cubicBezTo>
                  <a:cubicBezTo>
                    <a:pt x="0" y="2387"/>
                    <a:pt x="678" y="3066"/>
                    <a:pt x="1519" y="3066"/>
                  </a:cubicBezTo>
                  <a:cubicBezTo>
                    <a:pt x="2360" y="3066"/>
                    <a:pt x="3065" y="2387"/>
                    <a:pt x="3065" y="1547"/>
                  </a:cubicBezTo>
                  <a:cubicBezTo>
                    <a:pt x="3065" y="679"/>
                    <a:pt x="2360" y="1"/>
                    <a:pt x="1519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9"/>
            <p:cNvSpPr/>
            <p:nvPr/>
          </p:nvSpPr>
          <p:spPr>
            <a:xfrm>
              <a:off x="7606527" y="2296335"/>
              <a:ext cx="66649" cy="66649"/>
            </a:xfrm>
            <a:custGeom>
              <a:avLst/>
              <a:gdLst/>
              <a:ahLst/>
              <a:cxnLst/>
              <a:rect l="l" t="t" r="r" b="b"/>
              <a:pathLst>
                <a:path w="2822" h="2822" extrusionOk="0">
                  <a:moveTo>
                    <a:pt x="1411" y="1"/>
                  </a:moveTo>
                  <a:cubicBezTo>
                    <a:pt x="624" y="1"/>
                    <a:pt x="0" y="652"/>
                    <a:pt x="0" y="1411"/>
                  </a:cubicBezTo>
                  <a:cubicBezTo>
                    <a:pt x="0" y="2198"/>
                    <a:pt x="624" y="2822"/>
                    <a:pt x="1411" y="2822"/>
                  </a:cubicBezTo>
                  <a:cubicBezTo>
                    <a:pt x="2170" y="2822"/>
                    <a:pt x="2821" y="2198"/>
                    <a:pt x="2821" y="1411"/>
                  </a:cubicBezTo>
                  <a:cubicBezTo>
                    <a:pt x="2821" y="652"/>
                    <a:pt x="2170" y="1"/>
                    <a:pt x="1411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9"/>
            <p:cNvSpPr/>
            <p:nvPr/>
          </p:nvSpPr>
          <p:spPr>
            <a:xfrm>
              <a:off x="7415002" y="2227967"/>
              <a:ext cx="135824" cy="120142"/>
            </a:xfrm>
            <a:custGeom>
              <a:avLst/>
              <a:gdLst/>
              <a:ahLst/>
              <a:cxnLst/>
              <a:rect l="l" t="t" r="r" b="b"/>
              <a:pathLst>
                <a:path w="5751" h="5087" extrusionOk="0">
                  <a:moveTo>
                    <a:pt x="2887" y="1"/>
                  </a:moveTo>
                  <a:cubicBezTo>
                    <a:pt x="2343" y="1"/>
                    <a:pt x="1794" y="174"/>
                    <a:pt x="1330" y="536"/>
                  </a:cubicBezTo>
                  <a:cubicBezTo>
                    <a:pt x="217" y="1404"/>
                    <a:pt x="0" y="3004"/>
                    <a:pt x="868" y="4117"/>
                  </a:cubicBezTo>
                  <a:cubicBezTo>
                    <a:pt x="1374" y="4749"/>
                    <a:pt x="2128" y="5086"/>
                    <a:pt x="2890" y="5086"/>
                  </a:cubicBezTo>
                  <a:cubicBezTo>
                    <a:pt x="3435" y="5086"/>
                    <a:pt x="3985" y="4913"/>
                    <a:pt x="4449" y="4551"/>
                  </a:cubicBezTo>
                  <a:cubicBezTo>
                    <a:pt x="5561" y="3683"/>
                    <a:pt x="5751" y="2082"/>
                    <a:pt x="4883" y="970"/>
                  </a:cubicBezTo>
                  <a:cubicBezTo>
                    <a:pt x="4393" y="338"/>
                    <a:pt x="3645" y="1"/>
                    <a:pt x="2887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9"/>
            <p:cNvSpPr/>
            <p:nvPr/>
          </p:nvSpPr>
          <p:spPr>
            <a:xfrm>
              <a:off x="7490596" y="2226999"/>
              <a:ext cx="135824" cy="120024"/>
            </a:xfrm>
            <a:custGeom>
              <a:avLst/>
              <a:gdLst/>
              <a:ahLst/>
              <a:cxnLst/>
              <a:rect l="l" t="t" r="r" b="b"/>
              <a:pathLst>
                <a:path w="5751" h="5082" extrusionOk="0">
                  <a:moveTo>
                    <a:pt x="2860" y="1"/>
                  </a:moveTo>
                  <a:cubicBezTo>
                    <a:pt x="2315" y="1"/>
                    <a:pt x="1766" y="172"/>
                    <a:pt x="1302" y="523"/>
                  </a:cubicBezTo>
                  <a:cubicBezTo>
                    <a:pt x="190" y="1391"/>
                    <a:pt x="0" y="2991"/>
                    <a:pt x="868" y="4103"/>
                  </a:cubicBezTo>
                  <a:cubicBezTo>
                    <a:pt x="1370" y="4746"/>
                    <a:pt x="2108" y="5081"/>
                    <a:pt x="2856" y="5081"/>
                  </a:cubicBezTo>
                  <a:cubicBezTo>
                    <a:pt x="3401" y="5081"/>
                    <a:pt x="3952" y="4903"/>
                    <a:pt x="4421" y="4537"/>
                  </a:cubicBezTo>
                  <a:cubicBezTo>
                    <a:pt x="5533" y="3696"/>
                    <a:pt x="5750" y="2096"/>
                    <a:pt x="4882" y="984"/>
                  </a:cubicBezTo>
                  <a:cubicBezTo>
                    <a:pt x="4376" y="336"/>
                    <a:pt x="3622" y="1"/>
                    <a:pt x="2860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9"/>
            <p:cNvSpPr/>
            <p:nvPr/>
          </p:nvSpPr>
          <p:spPr>
            <a:xfrm>
              <a:off x="7443837" y="2268138"/>
              <a:ext cx="135187" cy="120001"/>
            </a:xfrm>
            <a:custGeom>
              <a:avLst/>
              <a:gdLst/>
              <a:ahLst/>
              <a:cxnLst/>
              <a:rect l="l" t="t" r="r" b="b"/>
              <a:pathLst>
                <a:path w="5724" h="5081" extrusionOk="0">
                  <a:moveTo>
                    <a:pt x="2878" y="0"/>
                  </a:moveTo>
                  <a:cubicBezTo>
                    <a:pt x="2327" y="0"/>
                    <a:pt x="1771" y="178"/>
                    <a:pt x="1302" y="544"/>
                  </a:cubicBezTo>
                  <a:cubicBezTo>
                    <a:pt x="190" y="1385"/>
                    <a:pt x="0" y="2985"/>
                    <a:pt x="841" y="4097"/>
                  </a:cubicBezTo>
                  <a:cubicBezTo>
                    <a:pt x="1347" y="4745"/>
                    <a:pt x="2102" y="5080"/>
                    <a:pt x="2864" y="5080"/>
                  </a:cubicBezTo>
                  <a:cubicBezTo>
                    <a:pt x="3409" y="5080"/>
                    <a:pt x="3957" y="4909"/>
                    <a:pt x="4421" y="4558"/>
                  </a:cubicBezTo>
                  <a:cubicBezTo>
                    <a:pt x="5533" y="3690"/>
                    <a:pt x="5723" y="2090"/>
                    <a:pt x="4882" y="978"/>
                  </a:cubicBezTo>
                  <a:cubicBezTo>
                    <a:pt x="4380" y="335"/>
                    <a:pt x="3633" y="0"/>
                    <a:pt x="2878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9"/>
            <p:cNvSpPr/>
            <p:nvPr/>
          </p:nvSpPr>
          <p:spPr>
            <a:xfrm>
              <a:off x="7390654" y="2307978"/>
              <a:ext cx="115348" cy="102311"/>
            </a:xfrm>
            <a:custGeom>
              <a:avLst/>
              <a:gdLst/>
              <a:ahLst/>
              <a:cxnLst/>
              <a:rect l="l" t="t" r="r" b="b"/>
              <a:pathLst>
                <a:path w="4884" h="4332" extrusionOk="0">
                  <a:moveTo>
                    <a:pt x="2447" y="0"/>
                  </a:moveTo>
                  <a:cubicBezTo>
                    <a:pt x="1982" y="0"/>
                    <a:pt x="1511" y="150"/>
                    <a:pt x="1113" y="457"/>
                  </a:cubicBezTo>
                  <a:cubicBezTo>
                    <a:pt x="163" y="1190"/>
                    <a:pt x="1" y="2546"/>
                    <a:pt x="733" y="3495"/>
                  </a:cubicBezTo>
                  <a:cubicBezTo>
                    <a:pt x="1158" y="4046"/>
                    <a:pt x="1793" y="4332"/>
                    <a:pt x="2437" y="4332"/>
                  </a:cubicBezTo>
                  <a:cubicBezTo>
                    <a:pt x="2902" y="4332"/>
                    <a:pt x="3372" y="4182"/>
                    <a:pt x="3771" y="3875"/>
                  </a:cubicBezTo>
                  <a:cubicBezTo>
                    <a:pt x="4720" y="3143"/>
                    <a:pt x="4883" y="1786"/>
                    <a:pt x="4151" y="837"/>
                  </a:cubicBezTo>
                  <a:cubicBezTo>
                    <a:pt x="3726" y="286"/>
                    <a:pt x="3091" y="0"/>
                    <a:pt x="2447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9"/>
            <p:cNvSpPr/>
            <p:nvPr/>
          </p:nvSpPr>
          <p:spPr>
            <a:xfrm>
              <a:off x="7466886" y="2206760"/>
              <a:ext cx="115324" cy="102335"/>
            </a:xfrm>
            <a:custGeom>
              <a:avLst/>
              <a:gdLst/>
              <a:ahLst/>
              <a:cxnLst/>
              <a:rect l="l" t="t" r="r" b="b"/>
              <a:pathLst>
                <a:path w="4883" h="4333" extrusionOk="0">
                  <a:moveTo>
                    <a:pt x="2447" y="1"/>
                  </a:moveTo>
                  <a:cubicBezTo>
                    <a:pt x="1981" y="1"/>
                    <a:pt x="1511" y="150"/>
                    <a:pt x="1113" y="458"/>
                  </a:cubicBezTo>
                  <a:cubicBezTo>
                    <a:pt x="163" y="1190"/>
                    <a:pt x="0" y="2546"/>
                    <a:pt x="733" y="3496"/>
                  </a:cubicBezTo>
                  <a:cubicBezTo>
                    <a:pt x="1158" y="4046"/>
                    <a:pt x="1793" y="4332"/>
                    <a:pt x="2436" y="4332"/>
                  </a:cubicBezTo>
                  <a:cubicBezTo>
                    <a:pt x="2902" y="4332"/>
                    <a:pt x="3372" y="4183"/>
                    <a:pt x="3771" y="3875"/>
                  </a:cubicBezTo>
                  <a:cubicBezTo>
                    <a:pt x="4720" y="3143"/>
                    <a:pt x="4883" y="1787"/>
                    <a:pt x="4150" y="837"/>
                  </a:cubicBezTo>
                  <a:cubicBezTo>
                    <a:pt x="3726" y="287"/>
                    <a:pt x="3091" y="1"/>
                    <a:pt x="2447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9"/>
            <p:cNvSpPr/>
            <p:nvPr/>
          </p:nvSpPr>
          <p:spPr>
            <a:xfrm>
              <a:off x="7444474" y="2331027"/>
              <a:ext cx="115962" cy="102335"/>
            </a:xfrm>
            <a:custGeom>
              <a:avLst/>
              <a:gdLst/>
              <a:ahLst/>
              <a:cxnLst/>
              <a:rect l="l" t="t" r="r" b="b"/>
              <a:pathLst>
                <a:path w="4910" h="4333" extrusionOk="0">
                  <a:moveTo>
                    <a:pt x="2447" y="1"/>
                  </a:moveTo>
                  <a:cubicBezTo>
                    <a:pt x="1981" y="1"/>
                    <a:pt x="1511" y="150"/>
                    <a:pt x="1112" y="458"/>
                  </a:cubicBezTo>
                  <a:cubicBezTo>
                    <a:pt x="163" y="1190"/>
                    <a:pt x="0" y="2546"/>
                    <a:pt x="732" y="3496"/>
                  </a:cubicBezTo>
                  <a:cubicBezTo>
                    <a:pt x="1157" y="4046"/>
                    <a:pt x="1802" y="4332"/>
                    <a:pt x="2448" y="4332"/>
                  </a:cubicBezTo>
                  <a:cubicBezTo>
                    <a:pt x="2915" y="4332"/>
                    <a:pt x="3383" y="4183"/>
                    <a:pt x="3770" y="3875"/>
                  </a:cubicBezTo>
                  <a:cubicBezTo>
                    <a:pt x="4720" y="3143"/>
                    <a:pt x="4910" y="1787"/>
                    <a:pt x="4150" y="837"/>
                  </a:cubicBezTo>
                  <a:cubicBezTo>
                    <a:pt x="3725" y="287"/>
                    <a:pt x="3090" y="1"/>
                    <a:pt x="2447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9"/>
            <p:cNvSpPr/>
            <p:nvPr/>
          </p:nvSpPr>
          <p:spPr>
            <a:xfrm>
              <a:off x="7532231" y="2316456"/>
              <a:ext cx="81362" cy="72553"/>
            </a:xfrm>
            <a:custGeom>
              <a:avLst/>
              <a:gdLst/>
              <a:ahLst/>
              <a:cxnLst/>
              <a:rect l="l" t="t" r="r" b="b"/>
              <a:pathLst>
                <a:path w="3445" h="3072" extrusionOk="0">
                  <a:moveTo>
                    <a:pt x="1718" y="0"/>
                  </a:moveTo>
                  <a:cubicBezTo>
                    <a:pt x="1394" y="0"/>
                    <a:pt x="1067" y="102"/>
                    <a:pt x="787" y="315"/>
                  </a:cubicBezTo>
                  <a:cubicBezTo>
                    <a:pt x="109" y="858"/>
                    <a:pt x="0" y="1807"/>
                    <a:pt x="515" y="2485"/>
                  </a:cubicBezTo>
                  <a:cubicBezTo>
                    <a:pt x="818" y="2867"/>
                    <a:pt x="1278" y="3071"/>
                    <a:pt x="1739" y="3071"/>
                  </a:cubicBezTo>
                  <a:cubicBezTo>
                    <a:pt x="2064" y="3071"/>
                    <a:pt x="2389" y="2970"/>
                    <a:pt x="2658" y="2756"/>
                  </a:cubicBezTo>
                  <a:cubicBezTo>
                    <a:pt x="3336" y="2214"/>
                    <a:pt x="3445" y="1265"/>
                    <a:pt x="2929" y="587"/>
                  </a:cubicBezTo>
                  <a:cubicBezTo>
                    <a:pt x="2627" y="205"/>
                    <a:pt x="2176" y="0"/>
                    <a:pt x="1718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9"/>
            <p:cNvSpPr/>
            <p:nvPr/>
          </p:nvSpPr>
          <p:spPr>
            <a:xfrm>
              <a:off x="7434225" y="2200738"/>
              <a:ext cx="74962" cy="66979"/>
            </a:xfrm>
            <a:custGeom>
              <a:avLst/>
              <a:gdLst/>
              <a:ahLst/>
              <a:cxnLst/>
              <a:rect l="l" t="t" r="r" b="b"/>
              <a:pathLst>
                <a:path w="3174" h="2836" extrusionOk="0">
                  <a:moveTo>
                    <a:pt x="1585" y="0"/>
                  </a:moveTo>
                  <a:cubicBezTo>
                    <a:pt x="1279" y="0"/>
                    <a:pt x="968" y="100"/>
                    <a:pt x="705" y="306"/>
                  </a:cubicBezTo>
                  <a:cubicBezTo>
                    <a:pt x="109" y="794"/>
                    <a:pt x="0" y="1662"/>
                    <a:pt x="461" y="2286"/>
                  </a:cubicBezTo>
                  <a:cubicBezTo>
                    <a:pt x="744" y="2647"/>
                    <a:pt x="1154" y="2835"/>
                    <a:pt x="1570" y="2835"/>
                  </a:cubicBezTo>
                  <a:cubicBezTo>
                    <a:pt x="1872" y="2835"/>
                    <a:pt x="2179" y="2736"/>
                    <a:pt x="2441" y="2530"/>
                  </a:cubicBezTo>
                  <a:cubicBezTo>
                    <a:pt x="3065" y="2042"/>
                    <a:pt x="3174" y="1174"/>
                    <a:pt x="2685" y="550"/>
                  </a:cubicBezTo>
                  <a:cubicBezTo>
                    <a:pt x="2419" y="189"/>
                    <a:pt x="2006" y="0"/>
                    <a:pt x="1585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9"/>
            <p:cNvSpPr/>
            <p:nvPr/>
          </p:nvSpPr>
          <p:spPr>
            <a:xfrm>
              <a:off x="7268961" y="2215592"/>
              <a:ext cx="135824" cy="120024"/>
            </a:xfrm>
            <a:custGeom>
              <a:avLst/>
              <a:gdLst/>
              <a:ahLst/>
              <a:cxnLst/>
              <a:rect l="l" t="t" r="r" b="b"/>
              <a:pathLst>
                <a:path w="5751" h="5082" extrusionOk="0">
                  <a:moveTo>
                    <a:pt x="2895" y="1"/>
                  </a:moveTo>
                  <a:cubicBezTo>
                    <a:pt x="2349" y="1"/>
                    <a:pt x="1798" y="179"/>
                    <a:pt x="1329" y="545"/>
                  </a:cubicBezTo>
                  <a:cubicBezTo>
                    <a:pt x="217" y="1386"/>
                    <a:pt x="0" y="2986"/>
                    <a:pt x="868" y="4098"/>
                  </a:cubicBezTo>
                  <a:cubicBezTo>
                    <a:pt x="1374" y="4746"/>
                    <a:pt x="2129" y="5081"/>
                    <a:pt x="2891" y="5081"/>
                  </a:cubicBezTo>
                  <a:cubicBezTo>
                    <a:pt x="3436" y="5081"/>
                    <a:pt x="3985" y="4910"/>
                    <a:pt x="4449" y="4559"/>
                  </a:cubicBezTo>
                  <a:cubicBezTo>
                    <a:pt x="5561" y="3691"/>
                    <a:pt x="5750" y="2091"/>
                    <a:pt x="4883" y="979"/>
                  </a:cubicBezTo>
                  <a:cubicBezTo>
                    <a:pt x="4381" y="336"/>
                    <a:pt x="3643" y="1"/>
                    <a:pt x="2895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9"/>
            <p:cNvSpPr/>
            <p:nvPr/>
          </p:nvSpPr>
          <p:spPr>
            <a:xfrm>
              <a:off x="7344532" y="2214530"/>
              <a:ext cx="135187" cy="120119"/>
            </a:xfrm>
            <a:custGeom>
              <a:avLst/>
              <a:gdLst/>
              <a:ahLst/>
              <a:cxnLst/>
              <a:rect l="l" t="t" r="r" b="b"/>
              <a:pathLst>
                <a:path w="5724" h="5086" extrusionOk="0">
                  <a:moveTo>
                    <a:pt x="2862" y="0"/>
                  </a:moveTo>
                  <a:cubicBezTo>
                    <a:pt x="2316" y="0"/>
                    <a:pt x="1767" y="173"/>
                    <a:pt x="1303" y="536"/>
                  </a:cubicBezTo>
                  <a:cubicBezTo>
                    <a:pt x="191" y="1404"/>
                    <a:pt x="1" y="3004"/>
                    <a:pt x="869" y="4116"/>
                  </a:cubicBezTo>
                  <a:cubicBezTo>
                    <a:pt x="1359" y="4748"/>
                    <a:pt x="2106" y="5085"/>
                    <a:pt x="2865" y="5085"/>
                  </a:cubicBezTo>
                  <a:cubicBezTo>
                    <a:pt x="3409" y="5085"/>
                    <a:pt x="3958" y="4912"/>
                    <a:pt x="4422" y="4550"/>
                  </a:cubicBezTo>
                  <a:cubicBezTo>
                    <a:pt x="5534" y="3682"/>
                    <a:pt x="5724" y="2082"/>
                    <a:pt x="4883" y="970"/>
                  </a:cubicBezTo>
                  <a:cubicBezTo>
                    <a:pt x="4377" y="337"/>
                    <a:pt x="3623" y="0"/>
                    <a:pt x="2862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9"/>
            <p:cNvSpPr/>
            <p:nvPr/>
          </p:nvSpPr>
          <p:spPr>
            <a:xfrm>
              <a:off x="7297772" y="2255551"/>
              <a:ext cx="135187" cy="120284"/>
            </a:xfrm>
            <a:custGeom>
              <a:avLst/>
              <a:gdLst/>
              <a:ahLst/>
              <a:cxnLst/>
              <a:rect l="l" t="t" r="r" b="b"/>
              <a:pathLst>
                <a:path w="5724" h="5093" extrusionOk="0">
                  <a:moveTo>
                    <a:pt x="2851" y="1"/>
                  </a:moveTo>
                  <a:cubicBezTo>
                    <a:pt x="2310" y="1"/>
                    <a:pt x="1764" y="174"/>
                    <a:pt x="1303" y="535"/>
                  </a:cubicBezTo>
                  <a:cubicBezTo>
                    <a:pt x="191" y="1402"/>
                    <a:pt x="1" y="3003"/>
                    <a:pt x="842" y="4115"/>
                  </a:cubicBezTo>
                  <a:cubicBezTo>
                    <a:pt x="1344" y="4758"/>
                    <a:pt x="2091" y="5093"/>
                    <a:pt x="2846" y="5093"/>
                  </a:cubicBezTo>
                  <a:cubicBezTo>
                    <a:pt x="3397" y="5093"/>
                    <a:pt x="3953" y="4915"/>
                    <a:pt x="4422" y="4549"/>
                  </a:cubicBezTo>
                  <a:cubicBezTo>
                    <a:pt x="5534" y="3708"/>
                    <a:pt x="5724" y="2108"/>
                    <a:pt x="4856" y="996"/>
                  </a:cubicBezTo>
                  <a:cubicBezTo>
                    <a:pt x="4364" y="345"/>
                    <a:pt x="3612" y="1"/>
                    <a:pt x="2851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9"/>
            <p:cNvSpPr/>
            <p:nvPr/>
          </p:nvSpPr>
          <p:spPr>
            <a:xfrm>
              <a:off x="7244612" y="2295792"/>
              <a:ext cx="115324" cy="102335"/>
            </a:xfrm>
            <a:custGeom>
              <a:avLst/>
              <a:gdLst/>
              <a:ahLst/>
              <a:cxnLst/>
              <a:rect l="l" t="t" r="r" b="b"/>
              <a:pathLst>
                <a:path w="4883" h="4333" extrusionOk="0">
                  <a:moveTo>
                    <a:pt x="2447" y="1"/>
                  </a:moveTo>
                  <a:cubicBezTo>
                    <a:pt x="1981" y="1"/>
                    <a:pt x="1511" y="151"/>
                    <a:pt x="1113" y="458"/>
                  </a:cubicBezTo>
                  <a:cubicBezTo>
                    <a:pt x="163" y="1190"/>
                    <a:pt x="1" y="2546"/>
                    <a:pt x="733" y="3496"/>
                  </a:cubicBezTo>
                  <a:cubicBezTo>
                    <a:pt x="1158" y="4047"/>
                    <a:pt x="1793" y="4333"/>
                    <a:pt x="2436" y="4333"/>
                  </a:cubicBezTo>
                  <a:cubicBezTo>
                    <a:pt x="2902" y="4333"/>
                    <a:pt x="3372" y="4183"/>
                    <a:pt x="3771" y="3876"/>
                  </a:cubicBezTo>
                  <a:cubicBezTo>
                    <a:pt x="4720" y="3143"/>
                    <a:pt x="4883" y="1787"/>
                    <a:pt x="4150" y="838"/>
                  </a:cubicBezTo>
                  <a:cubicBezTo>
                    <a:pt x="3726" y="287"/>
                    <a:pt x="3091" y="1"/>
                    <a:pt x="2447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9"/>
            <p:cNvSpPr/>
            <p:nvPr/>
          </p:nvSpPr>
          <p:spPr>
            <a:xfrm>
              <a:off x="7320845" y="2194149"/>
              <a:ext cx="115324" cy="102783"/>
            </a:xfrm>
            <a:custGeom>
              <a:avLst/>
              <a:gdLst/>
              <a:ahLst/>
              <a:cxnLst/>
              <a:rect l="l" t="t" r="r" b="b"/>
              <a:pathLst>
                <a:path w="4883" h="4352" extrusionOk="0">
                  <a:moveTo>
                    <a:pt x="2430" y="0"/>
                  </a:moveTo>
                  <a:cubicBezTo>
                    <a:pt x="1970" y="0"/>
                    <a:pt x="1506" y="145"/>
                    <a:pt x="1112" y="449"/>
                  </a:cubicBezTo>
                  <a:cubicBezTo>
                    <a:pt x="163" y="1209"/>
                    <a:pt x="0" y="2565"/>
                    <a:pt x="733" y="3514"/>
                  </a:cubicBezTo>
                  <a:cubicBezTo>
                    <a:pt x="1158" y="4065"/>
                    <a:pt x="1792" y="4351"/>
                    <a:pt x="2436" y="4351"/>
                  </a:cubicBezTo>
                  <a:cubicBezTo>
                    <a:pt x="2902" y="4351"/>
                    <a:pt x="3372" y="4201"/>
                    <a:pt x="3770" y="3894"/>
                  </a:cubicBezTo>
                  <a:cubicBezTo>
                    <a:pt x="4720" y="3162"/>
                    <a:pt x="4883" y="1778"/>
                    <a:pt x="4150" y="829"/>
                  </a:cubicBezTo>
                  <a:cubicBezTo>
                    <a:pt x="3722" y="289"/>
                    <a:pt x="3079" y="0"/>
                    <a:pt x="2430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9"/>
            <p:cNvSpPr/>
            <p:nvPr/>
          </p:nvSpPr>
          <p:spPr>
            <a:xfrm>
              <a:off x="7298410" y="2318582"/>
              <a:ext cx="115348" cy="102618"/>
            </a:xfrm>
            <a:custGeom>
              <a:avLst/>
              <a:gdLst/>
              <a:ahLst/>
              <a:cxnLst/>
              <a:rect l="l" t="t" r="r" b="b"/>
              <a:pathLst>
                <a:path w="4884" h="4345" extrusionOk="0">
                  <a:moveTo>
                    <a:pt x="2440" y="1"/>
                  </a:moveTo>
                  <a:cubicBezTo>
                    <a:pt x="1976" y="1"/>
                    <a:pt x="1509" y="152"/>
                    <a:pt x="1113" y="469"/>
                  </a:cubicBezTo>
                  <a:cubicBezTo>
                    <a:pt x="164" y="1202"/>
                    <a:pt x="1" y="2558"/>
                    <a:pt x="733" y="3507"/>
                  </a:cubicBezTo>
                  <a:cubicBezTo>
                    <a:pt x="1158" y="4058"/>
                    <a:pt x="1793" y="4344"/>
                    <a:pt x="2437" y="4344"/>
                  </a:cubicBezTo>
                  <a:cubicBezTo>
                    <a:pt x="2902" y="4344"/>
                    <a:pt x="3373" y="4194"/>
                    <a:pt x="3771" y="3887"/>
                  </a:cubicBezTo>
                  <a:cubicBezTo>
                    <a:pt x="4720" y="3155"/>
                    <a:pt x="4883" y="1771"/>
                    <a:pt x="4151" y="849"/>
                  </a:cubicBezTo>
                  <a:cubicBezTo>
                    <a:pt x="3724" y="296"/>
                    <a:pt x="3086" y="1"/>
                    <a:pt x="2440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9"/>
            <p:cNvSpPr/>
            <p:nvPr/>
          </p:nvSpPr>
          <p:spPr>
            <a:xfrm>
              <a:off x="7386167" y="2304081"/>
              <a:ext cx="81386" cy="72317"/>
            </a:xfrm>
            <a:custGeom>
              <a:avLst/>
              <a:gdLst/>
              <a:ahLst/>
              <a:cxnLst/>
              <a:rect l="l" t="t" r="r" b="b"/>
              <a:pathLst>
                <a:path w="3446" h="3062" extrusionOk="0">
                  <a:moveTo>
                    <a:pt x="1735" y="1"/>
                  </a:moveTo>
                  <a:cubicBezTo>
                    <a:pt x="1406" y="1"/>
                    <a:pt x="1073" y="107"/>
                    <a:pt x="787" y="324"/>
                  </a:cubicBezTo>
                  <a:cubicBezTo>
                    <a:pt x="109" y="839"/>
                    <a:pt x="1" y="1816"/>
                    <a:pt x="516" y="2467"/>
                  </a:cubicBezTo>
                  <a:cubicBezTo>
                    <a:pt x="815" y="2859"/>
                    <a:pt x="1268" y="3061"/>
                    <a:pt x="1723" y="3061"/>
                  </a:cubicBezTo>
                  <a:cubicBezTo>
                    <a:pt x="2054" y="3061"/>
                    <a:pt x="2385" y="2955"/>
                    <a:pt x="2659" y="2738"/>
                  </a:cubicBezTo>
                  <a:cubicBezTo>
                    <a:pt x="3337" y="2223"/>
                    <a:pt x="3446" y="1273"/>
                    <a:pt x="2930" y="595"/>
                  </a:cubicBezTo>
                  <a:cubicBezTo>
                    <a:pt x="2632" y="202"/>
                    <a:pt x="2188" y="1"/>
                    <a:pt x="1735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9"/>
            <p:cNvSpPr/>
            <p:nvPr/>
          </p:nvSpPr>
          <p:spPr>
            <a:xfrm>
              <a:off x="7287523" y="2188576"/>
              <a:ext cx="75623" cy="66507"/>
            </a:xfrm>
            <a:custGeom>
              <a:avLst/>
              <a:gdLst/>
              <a:ahLst/>
              <a:cxnLst/>
              <a:rect l="l" t="t" r="r" b="b"/>
              <a:pathLst>
                <a:path w="3202" h="2816" extrusionOk="0">
                  <a:moveTo>
                    <a:pt x="1613" y="0"/>
                  </a:moveTo>
                  <a:cubicBezTo>
                    <a:pt x="1307" y="0"/>
                    <a:pt x="996" y="100"/>
                    <a:pt x="733" y="306"/>
                  </a:cubicBezTo>
                  <a:cubicBezTo>
                    <a:pt x="136" y="767"/>
                    <a:pt x="1" y="1662"/>
                    <a:pt x="489" y="2286"/>
                  </a:cubicBezTo>
                  <a:cubicBezTo>
                    <a:pt x="774" y="2633"/>
                    <a:pt x="1187" y="2815"/>
                    <a:pt x="1606" y="2815"/>
                  </a:cubicBezTo>
                  <a:cubicBezTo>
                    <a:pt x="1906" y="2815"/>
                    <a:pt x="2209" y="2722"/>
                    <a:pt x="2469" y="2530"/>
                  </a:cubicBezTo>
                  <a:cubicBezTo>
                    <a:pt x="3093" y="2041"/>
                    <a:pt x="3201" y="1146"/>
                    <a:pt x="2713" y="550"/>
                  </a:cubicBezTo>
                  <a:cubicBezTo>
                    <a:pt x="2446" y="189"/>
                    <a:pt x="2034" y="0"/>
                    <a:pt x="1613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9"/>
            <p:cNvSpPr/>
            <p:nvPr/>
          </p:nvSpPr>
          <p:spPr>
            <a:xfrm>
              <a:off x="7119708" y="2279308"/>
              <a:ext cx="131975" cy="120166"/>
            </a:xfrm>
            <a:custGeom>
              <a:avLst/>
              <a:gdLst/>
              <a:ahLst/>
              <a:cxnLst/>
              <a:rect l="l" t="t" r="r" b="b"/>
              <a:pathLst>
                <a:path w="5588" h="5088" extrusionOk="0">
                  <a:moveTo>
                    <a:pt x="2787" y="1"/>
                  </a:moveTo>
                  <a:cubicBezTo>
                    <a:pt x="2592" y="1"/>
                    <a:pt x="2395" y="24"/>
                    <a:pt x="2197" y="71"/>
                  </a:cubicBezTo>
                  <a:cubicBezTo>
                    <a:pt x="814" y="396"/>
                    <a:pt x="0" y="1780"/>
                    <a:pt x="326" y="3136"/>
                  </a:cubicBezTo>
                  <a:cubicBezTo>
                    <a:pt x="601" y="4306"/>
                    <a:pt x="1633" y="5088"/>
                    <a:pt x="2765" y="5088"/>
                  </a:cubicBezTo>
                  <a:cubicBezTo>
                    <a:pt x="2972" y="5088"/>
                    <a:pt x="3182" y="5062"/>
                    <a:pt x="3391" y="5008"/>
                  </a:cubicBezTo>
                  <a:cubicBezTo>
                    <a:pt x="4747" y="4682"/>
                    <a:pt x="5588" y="3326"/>
                    <a:pt x="5262" y="1943"/>
                  </a:cubicBezTo>
                  <a:cubicBezTo>
                    <a:pt x="4984" y="784"/>
                    <a:pt x="3934" y="1"/>
                    <a:pt x="2787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9"/>
            <p:cNvSpPr/>
            <p:nvPr/>
          </p:nvSpPr>
          <p:spPr>
            <a:xfrm>
              <a:off x="7149180" y="2210137"/>
              <a:ext cx="132612" cy="120166"/>
            </a:xfrm>
            <a:custGeom>
              <a:avLst/>
              <a:gdLst/>
              <a:ahLst/>
              <a:cxnLst/>
              <a:rect l="l" t="t" r="r" b="b"/>
              <a:pathLst>
                <a:path w="5615" h="5088" extrusionOk="0">
                  <a:moveTo>
                    <a:pt x="2796" y="1"/>
                  </a:moveTo>
                  <a:cubicBezTo>
                    <a:pt x="2599" y="1"/>
                    <a:pt x="2398" y="23"/>
                    <a:pt x="2197" y="71"/>
                  </a:cubicBezTo>
                  <a:cubicBezTo>
                    <a:pt x="841" y="396"/>
                    <a:pt x="0" y="1779"/>
                    <a:pt x="326" y="3136"/>
                  </a:cubicBezTo>
                  <a:cubicBezTo>
                    <a:pt x="601" y="4306"/>
                    <a:pt x="1633" y="5088"/>
                    <a:pt x="2765" y="5088"/>
                  </a:cubicBezTo>
                  <a:cubicBezTo>
                    <a:pt x="2972" y="5088"/>
                    <a:pt x="3181" y="5062"/>
                    <a:pt x="3391" y="5007"/>
                  </a:cubicBezTo>
                  <a:cubicBezTo>
                    <a:pt x="4774" y="4682"/>
                    <a:pt x="5615" y="3325"/>
                    <a:pt x="5262" y="1942"/>
                  </a:cubicBezTo>
                  <a:cubicBezTo>
                    <a:pt x="4984" y="783"/>
                    <a:pt x="3953" y="1"/>
                    <a:pt x="2796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9"/>
            <p:cNvSpPr/>
            <p:nvPr/>
          </p:nvSpPr>
          <p:spPr>
            <a:xfrm>
              <a:off x="7167743" y="2269720"/>
              <a:ext cx="132636" cy="120544"/>
            </a:xfrm>
            <a:custGeom>
              <a:avLst/>
              <a:gdLst/>
              <a:ahLst/>
              <a:cxnLst/>
              <a:rect l="l" t="t" r="r" b="b"/>
              <a:pathLst>
                <a:path w="5616" h="5104" extrusionOk="0">
                  <a:moveTo>
                    <a:pt x="2788" y="0"/>
                  </a:moveTo>
                  <a:cubicBezTo>
                    <a:pt x="2593" y="0"/>
                    <a:pt x="2395" y="23"/>
                    <a:pt x="2198" y="70"/>
                  </a:cubicBezTo>
                  <a:cubicBezTo>
                    <a:pt x="841" y="423"/>
                    <a:pt x="1" y="1779"/>
                    <a:pt x="326" y="3162"/>
                  </a:cubicBezTo>
                  <a:cubicBezTo>
                    <a:pt x="604" y="4321"/>
                    <a:pt x="1655" y="5104"/>
                    <a:pt x="2801" y="5104"/>
                  </a:cubicBezTo>
                  <a:cubicBezTo>
                    <a:pt x="2996" y="5104"/>
                    <a:pt x="3194" y="5081"/>
                    <a:pt x="3391" y="5034"/>
                  </a:cubicBezTo>
                  <a:cubicBezTo>
                    <a:pt x="4774" y="4681"/>
                    <a:pt x="5615" y="3325"/>
                    <a:pt x="5263" y="1942"/>
                  </a:cubicBezTo>
                  <a:cubicBezTo>
                    <a:pt x="4985" y="783"/>
                    <a:pt x="3934" y="0"/>
                    <a:pt x="2788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9"/>
            <p:cNvSpPr/>
            <p:nvPr/>
          </p:nvSpPr>
          <p:spPr>
            <a:xfrm>
              <a:off x="7179905" y="2349212"/>
              <a:ext cx="112774" cy="102264"/>
            </a:xfrm>
            <a:custGeom>
              <a:avLst/>
              <a:gdLst/>
              <a:ahLst/>
              <a:cxnLst/>
              <a:rect l="l" t="t" r="r" b="b"/>
              <a:pathLst>
                <a:path w="4775" h="4330" extrusionOk="0">
                  <a:moveTo>
                    <a:pt x="2400" y="1"/>
                  </a:moveTo>
                  <a:cubicBezTo>
                    <a:pt x="2226" y="1"/>
                    <a:pt x="2049" y="22"/>
                    <a:pt x="1873" y="67"/>
                  </a:cubicBezTo>
                  <a:cubicBezTo>
                    <a:pt x="706" y="339"/>
                    <a:pt x="1" y="1505"/>
                    <a:pt x="272" y="2671"/>
                  </a:cubicBezTo>
                  <a:cubicBezTo>
                    <a:pt x="528" y="3669"/>
                    <a:pt x="1418" y="4330"/>
                    <a:pt x="2401" y="4330"/>
                  </a:cubicBezTo>
                  <a:cubicBezTo>
                    <a:pt x="2566" y="4330"/>
                    <a:pt x="2735" y="4311"/>
                    <a:pt x="2903" y="4272"/>
                  </a:cubicBezTo>
                  <a:cubicBezTo>
                    <a:pt x="4070" y="4000"/>
                    <a:pt x="4775" y="2807"/>
                    <a:pt x="4504" y="1641"/>
                  </a:cubicBezTo>
                  <a:cubicBezTo>
                    <a:pt x="4250" y="674"/>
                    <a:pt x="3373" y="1"/>
                    <a:pt x="2400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9"/>
            <p:cNvSpPr/>
            <p:nvPr/>
          </p:nvSpPr>
          <p:spPr>
            <a:xfrm>
              <a:off x="7092809" y="2419233"/>
              <a:ext cx="113411" cy="102713"/>
            </a:xfrm>
            <a:custGeom>
              <a:avLst/>
              <a:gdLst/>
              <a:ahLst/>
              <a:cxnLst/>
              <a:rect l="l" t="t" r="r" b="b"/>
              <a:pathLst>
                <a:path w="4802" h="4349" extrusionOk="0">
                  <a:moveTo>
                    <a:pt x="2401" y="1"/>
                  </a:moveTo>
                  <a:cubicBezTo>
                    <a:pt x="2236" y="1"/>
                    <a:pt x="2067" y="20"/>
                    <a:pt x="1899" y="59"/>
                  </a:cubicBezTo>
                  <a:cubicBezTo>
                    <a:pt x="732" y="357"/>
                    <a:pt x="0" y="1524"/>
                    <a:pt x="299" y="2690"/>
                  </a:cubicBezTo>
                  <a:cubicBezTo>
                    <a:pt x="531" y="3688"/>
                    <a:pt x="1438" y="4348"/>
                    <a:pt x="2408" y="4348"/>
                  </a:cubicBezTo>
                  <a:cubicBezTo>
                    <a:pt x="2572" y="4348"/>
                    <a:pt x="2738" y="4329"/>
                    <a:pt x="2902" y="4290"/>
                  </a:cubicBezTo>
                  <a:cubicBezTo>
                    <a:pt x="4069" y="3992"/>
                    <a:pt x="4801" y="2826"/>
                    <a:pt x="4503" y="1659"/>
                  </a:cubicBezTo>
                  <a:cubicBezTo>
                    <a:pt x="4271" y="661"/>
                    <a:pt x="3383" y="1"/>
                    <a:pt x="2401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9"/>
            <p:cNvSpPr/>
            <p:nvPr/>
          </p:nvSpPr>
          <p:spPr>
            <a:xfrm>
              <a:off x="7118432" y="2237957"/>
              <a:ext cx="113411" cy="102713"/>
            </a:xfrm>
            <a:custGeom>
              <a:avLst/>
              <a:gdLst/>
              <a:ahLst/>
              <a:cxnLst/>
              <a:rect l="l" t="t" r="r" b="b"/>
              <a:pathLst>
                <a:path w="4802" h="4349" extrusionOk="0">
                  <a:moveTo>
                    <a:pt x="2393" y="1"/>
                  </a:moveTo>
                  <a:cubicBezTo>
                    <a:pt x="2229" y="1"/>
                    <a:pt x="2063" y="20"/>
                    <a:pt x="1899" y="59"/>
                  </a:cubicBezTo>
                  <a:cubicBezTo>
                    <a:pt x="732" y="357"/>
                    <a:pt x="0" y="1524"/>
                    <a:pt x="298" y="2690"/>
                  </a:cubicBezTo>
                  <a:cubicBezTo>
                    <a:pt x="531" y="3688"/>
                    <a:pt x="1418" y="4348"/>
                    <a:pt x="2400" y="4348"/>
                  </a:cubicBezTo>
                  <a:cubicBezTo>
                    <a:pt x="2566" y="4348"/>
                    <a:pt x="2734" y="4329"/>
                    <a:pt x="2902" y="4290"/>
                  </a:cubicBezTo>
                  <a:cubicBezTo>
                    <a:pt x="4069" y="3992"/>
                    <a:pt x="4801" y="2826"/>
                    <a:pt x="4503" y="1659"/>
                  </a:cubicBezTo>
                  <a:cubicBezTo>
                    <a:pt x="4271" y="661"/>
                    <a:pt x="3363" y="1"/>
                    <a:pt x="2393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9"/>
            <p:cNvSpPr/>
            <p:nvPr/>
          </p:nvSpPr>
          <p:spPr>
            <a:xfrm>
              <a:off x="7222839" y="2309064"/>
              <a:ext cx="112774" cy="102689"/>
            </a:xfrm>
            <a:custGeom>
              <a:avLst/>
              <a:gdLst/>
              <a:ahLst/>
              <a:cxnLst/>
              <a:rect l="l" t="t" r="r" b="b"/>
              <a:pathLst>
                <a:path w="4775" h="4348" extrusionOk="0">
                  <a:moveTo>
                    <a:pt x="2374" y="1"/>
                  </a:moveTo>
                  <a:cubicBezTo>
                    <a:pt x="2209" y="1"/>
                    <a:pt x="2040" y="20"/>
                    <a:pt x="1872" y="59"/>
                  </a:cubicBezTo>
                  <a:cubicBezTo>
                    <a:pt x="706" y="357"/>
                    <a:pt x="0" y="1523"/>
                    <a:pt x="272" y="2690"/>
                  </a:cubicBezTo>
                  <a:cubicBezTo>
                    <a:pt x="527" y="3688"/>
                    <a:pt x="1418" y="4348"/>
                    <a:pt x="2400" y="4348"/>
                  </a:cubicBezTo>
                  <a:cubicBezTo>
                    <a:pt x="2566" y="4348"/>
                    <a:pt x="2734" y="4329"/>
                    <a:pt x="2903" y="4290"/>
                  </a:cubicBezTo>
                  <a:cubicBezTo>
                    <a:pt x="4069" y="3992"/>
                    <a:pt x="4774" y="2825"/>
                    <a:pt x="4503" y="1659"/>
                  </a:cubicBezTo>
                  <a:cubicBezTo>
                    <a:pt x="4248" y="661"/>
                    <a:pt x="3357" y="1"/>
                    <a:pt x="2374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9"/>
            <p:cNvSpPr/>
            <p:nvPr/>
          </p:nvSpPr>
          <p:spPr>
            <a:xfrm>
              <a:off x="7115858" y="2360311"/>
              <a:ext cx="112774" cy="102689"/>
            </a:xfrm>
            <a:custGeom>
              <a:avLst/>
              <a:gdLst/>
              <a:ahLst/>
              <a:cxnLst/>
              <a:rect l="l" t="t" r="r" b="b"/>
              <a:pathLst>
                <a:path w="4775" h="4348" extrusionOk="0">
                  <a:moveTo>
                    <a:pt x="2375" y="1"/>
                  </a:moveTo>
                  <a:cubicBezTo>
                    <a:pt x="2209" y="1"/>
                    <a:pt x="2041" y="19"/>
                    <a:pt x="1872" y="59"/>
                  </a:cubicBezTo>
                  <a:cubicBezTo>
                    <a:pt x="706" y="357"/>
                    <a:pt x="1" y="1523"/>
                    <a:pt x="272" y="2690"/>
                  </a:cubicBezTo>
                  <a:cubicBezTo>
                    <a:pt x="527" y="3688"/>
                    <a:pt x="1418" y="4348"/>
                    <a:pt x="2400" y="4348"/>
                  </a:cubicBezTo>
                  <a:cubicBezTo>
                    <a:pt x="2566" y="4348"/>
                    <a:pt x="2734" y="4329"/>
                    <a:pt x="2903" y="4290"/>
                  </a:cubicBezTo>
                  <a:cubicBezTo>
                    <a:pt x="4069" y="3992"/>
                    <a:pt x="4774" y="2825"/>
                    <a:pt x="4503" y="1659"/>
                  </a:cubicBezTo>
                  <a:cubicBezTo>
                    <a:pt x="4248" y="661"/>
                    <a:pt x="3357" y="1"/>
                    <a:pt x="2375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9"/>
            <p:cNvSpPr/>
            <p:nvPr/>
          </p:nvSpPr>
          <p:spPr>
            <a:xfrm>
              <a:off x="7241401" y="2247781"/>
              <a:ext cx="80111" cy="72577"/>
            </a:xfrm>
            <a:custGeom>
              <a:avLst/>
              <a:gdLst/>
              <a:ahLst/>
              <a:cxnLst/>
              <a:rect l="l" t="t" r="r" b="b"/>
              <a:pathLst>
                <a:path w="3392" h="3073" extrusionOk="0">
                  <a:moveTo>
                    <a:pt x="1708" y="0"/>
                  </a:moveTo>
                  <a:cubicBezTo>
                    <a:pt x="1583" y="0"/>
                    <a:pt x="1456" y="16"/>
                    <a:pt x="1330" y="50"/>
                  </a:cubicBezTo>
                  <a:cubicBezTo>
                    <a:pt x="516" y="240"/>
                    <a:pt x="1" y="1080"/>
                    <a:pt x="218" y="1894"/>
                  </a:cubicBezTo>
                  <a:cubicBezTo>
                    <a:pt x="381" y="2594"/>
                    <a:pt x="1005" y="3073"/>
                    <a:pt x="1712" y="3073"/>
                  </a:cubicBezTo>
                  <a:cubicBezTo>
                    <a:pt x="1827" y="3073"/>
                    <a:pt x="1944" y="3060"/>
                    <a:pt x="2062" y="3033"/>
                  </a:cubicBezTo>
                  <a:cubicBezTo>
                    <a:pt x="2876" y="2816"/>
                    <a:pt x="3391" y="2003"/>
                    <a:pt x="3174" y="1162"/>
                  </a:cubicBezTo>
                  <a:cubicBezTo>
                    <a:pt x="3014" y="475"/>
                    <a:pt x="2389" y="0"/>
                    <a:pt x="1708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9"/>
            <p:cNvSpPr/>
            <p:nvPr/>
          </p:nvSpPr>
          <p:spPr>
            <a:xfrm>
              <a:off x="7094722" y="2294706"/>
              <a:ext cx="73687" cy="66696"/>
            </a:xfrm>
            <a:custGeom>
              <a:avLst/>
              <a:gdLst/>
              <a:ahLst/>
              <a:cxnLst/>
              <a:rect l="l" t="t" r="r" b="b"/>
              <a:pathLst>
                <a:path w="3120" h="2824" extrusionOk="0">
                  <a:moveTo>
                    <a:pt x="1584" y="0"/>
                  </a:moveTo>
                  <a:cubicBezTo>
                    <a:pt x="1472" y="0"/>
                    <a:pt x="1360" y="14"/>
                    <a:pt x="1248" y="43"/>
                  </a:cubicBezTo>
                  <a:cubicBezTo>
                    <a:pt x="489" y="206"/>
                    <a:pt x="1" y="992"/>
                    <a:pt x="190" y="1752"/>
                  </a:cubicBezTo>
                  <a:cubicBezTo>
                    <a:pt x="352" y="2376"/>
                    <a:pt x="929" y="2823"/>
                    <a:pt x="1566" y="2823"/>
                  </a:cubicBezTo>
                  <a:cubicBezTo>
                    <a:pt x="1676" y="2823"/>
                    <a:pt x="1788" y="2810"/>
                    <a:pt x="1899" y="2782"/>
                  </a:cubicBezTo>
                  <a:cubicBezTo>
                    <a:pt x="2659" y="2592"/>
                    <a:pt x="3120" y="1833"/>
                    <a:pt x="2930" y="1074"/>
                  </a:cubicBezTo>
                  <a:cubicBezTo>
                    <a:pt x="2792" y="430"/>
                    <a:pt x="2205" y="0"/>
                    <a:pt x="1584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9"/>
            <p:cNvSpPr/>
            <p:nvPr/>
          </p:nvSpPr>
          <p:spPr>
            <a:xfrm>
              <a:off x="7079348" y="2348739"/>
              <a:ext cx="73049" cy="66908"/>
            </a:xfrm>
            <a:custGeom>
              <a:avLst/>
              <a:gdLst/>
              <a:ahLst/>
              <a:cxnLst/>
              <a:rect l="l" t="t" r="r" b="b"/>
              <a:pathLst>
                <a:path w="3093" h="2833" extrusionOk="0">
                  <a:moveTo>
                    <a:pt x="1528" y="1"/>
                  </a:moveTo>
                  <a:cubicBezTo>
                    <a:pt x="1426" y="1"/>
                    <a:pt x="1324" y="11"/>
                    <a:pt x="1221" y="33"/>
                  </a:cubicBezTo>
                  <a:cubicBezTo>
                    <a:pt x="462" y="223"/>
                    <a:pt x="1" y="983"/>
                    <a:pt x="190" y="1742"/>
                  </a:cubicBezTo>
                  <a:cubicBezTo>
                    <a:pt x="331" y="2399"/>
                    <a:pt x="918" y="2832"/>
                    <a:pt x="1566" y="2832"/>
                  </a:cubicBezTo>
                  <a:cubicBezTo>
                    <a:pt x="1667" y="2832"/>
                    <a:pt x="1769" y="2822"/>
                    <a:pt x="1872" y="2800"/>
                  </a:cubicBezTo>
                  <a:cubicBezTo>
                    <a:pt x="2632" y="2610"/>
                    <a:pt x="3093" y="1851"/>
                    <a:pt x="2930" y="1091"/>
                  </a:cubicBezTo>
                  <a:cubicBezTo>
                    <a:pt x="2766" y="434"/>
                    <a:pt x="2176" y="1"/>
                    <a:pt x="1528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9"/>
            <p:cNvSpPr/>
            <p:nvPr/>
          </p:nvSpPr>
          <p:spPr>
            <a:xfrm>
              <a:off x="7580266" y="2594204"/>
              <a:ext cx="102524" cy="102524"/>
            </a:xfrm>
            <a:custGeom>
              <a:avLst/>
              <a:gdLst/>
              <a:ahLst/>
              <a:cxnLst/>
              <a:rect l="l" t="t" r="r" b="b"/>
              <a:pathLst>
                <a:path w="4341" h="4341" extrusionOk="0">
                  <a:moveTo>
                    <a:pt x="2170" y="1"/>
                  </a:moveTo>
                  <a:cubicBezTo>
                    <a:pt x="977" y="1"/>
                    <a:pt x="0" y="977"/>
                    <a:pt x="0" y="2170"/>
                  </a:cubicBezTo>
                  <a:cubicBezTo>
                    <a:pt x="0" y="3364"/>
                    <a:pt x="950" y="4340"/>
                    <a:pt x="2170" y="4340"/>
                  </a:cubicBezTo>
                  <a:cubicBezTo>
                    <a:pt x="3364" y="4340"/>
                    <a:pt x="4340" y="3364"/>
                    <a:pt x="4340" y="2170"/>
                  </a:cubicBezTo>
                  <a:cubicBezTo>
                    <a:pt x="4340" y="977"/>
                    <a:pt x="3364" y="1"/>
                    <a:pt x="2170" y="1"/>
                  </a:cubicBezTo>
                  <a:close/>
                </a:path>
              </a:pathLst>
            </a:custGeom>
            <a:solidFill>
              <a:srgbClr val="A6D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9"/>
            <p:cNvSpPr/>
            <p:nvPr/>
          </p:nvSpPr>
          <p:spPr>
            <a:xfrm>
              <a:off x="7614863" y="2604453"/>
              <a:ext cx="49337" cy="49361"/>
            </a:xfrm>
            <a:custGeom>
              <a:avLst/>
              <a:gdLst/>
              <a:ahLst/>
              <a:cxnLst/>
              <a:rect l="l" t="t" r="r" b="b"/>
              <a:pathLst>
                <a:path w="2089" h="2090" extrusionOk="0">
                  <a:moveTo>
                    <a:pt x="1058" y="0"/>
                  </a:moveTo>
                  <a:cubicBezTo>
                    <a:pt x="461" y="0"/>
                    <a:pt x="0" y="462"/>
                    <a:pt x="0" y="1031"/>
                  </a:cubicBezTo>
                  <a:cubicBezTo>
                    <a:pt x="0" y="1628"/>
                    <a:pt x="461" y="2089"/>
                    <a:pt x="1058" y="2089"/>
                  </a:cubicBezTo>
                  <a:cubicBezTo>
                    <a:pt x="1628" y="2089"/>
                    <a:pt x="2089" y="1628"/>
                    <a:pt x="2089" y="1031"/>
                  </a:cubicBezTo>
                  <a:cubicBezTo>
                    <a:pt x="2089" y="462"/>
                    <a:pt x="1628" y="0"/>
                    <a:pt x="1058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9"/>
            <p:cNvSpPr/>
            <p:nvPr/>
          </p:nvSpPr>
          <p:spPr>
            <a:xfrm>
              <a:off x="7114583" y="3059888"/>
              <a:ext cx="129424" cy="129424"/>
            </a:xfrm>
            <a:custGeom>
              <a:avLst/>
              <a:gdLst/>
              <a:ahLst/>
              <a:cxnLst/>
              <a:rect l="l" t="t" r="r" b="b"/>
              <a:pathLst>
                <a:path w="5480" h="5480" fill="none" extrusionOk="0">
                  <a:moveTo>
                    <a:pt x="3309" y="326"/>
                  </a:moveTo>
                  <a:cubicBezTo>
                    <a:pt x="4639" y="624"/>
                    <a:pt x="5479" y="1981"/>
                    <a:pt x="5154" y="3310"/>
                  </a:cubicBezTo>
                  <a:cubicBezTo>
                    <a:pt x="4856" y="4666"/>
                    <a:pt x="3499" y="5480"/>
                    <a:pt x="2170" y="5181"/>
                  </a:cubicBezTo>
                  <a:cubicBezTo>
                    <a:pt x="814" y="4856"/>
                    <a:pt x="0" y="3499"/>
                    <a:pt x="299" y="2170"/>
                  </a:cubicBezTo>
                  <a:cubicBezTo>
                    <a:pt x="624" y="841"/>
                    <a:pt x="1953" y="1"/>
                    <a:pt x="3309" y="326"/>
                  </a:cubicBezTo>
                  <a:close/>
                </a:path>
              </a:pathLst>
            </a:custGeom>
            <a:noFill/>
            <a:ln w="8125" cap="flat" cmpd="sng">
              <a:solidFill>
                <a:srgbClr val="FFFFF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9"/>
            <p:cNvSpPr/>
            <p:nvPr/>
          </p:nvSpPr>
          <p:spPr>
            <a:xfrm>
              <a:off x="7304196" y="3147007"/>
              <a:ext cx="190263" cy="190286"/>
            </a:xfrm>
            <a:custGeom>
              <a:avLst/>
              <a:gdLst/>
              <a:ahLst/>
              <a:cxnLst/>
              <a:rect l="l" t="t" r="r" b="b"/>
              <a:pathLst>
                <a:path w="8056" h="8057" fill="none" extrusionOk="0">
                  <a:moveTo>
                    <a:pt x="8056" y="4042"/>
                  </a:moveTo>
                  <a:cubicBezTo>
                    <a:pt x="8056" y="6266"/>
                    <a:pt x="6266" y="8056"/>
                    <a:pt x="4041" y="8056"/>
                  </a:cubicBezTo>
                  <a:cubicBezTo>
                    <a:pt x="1817" y="8056"/>
                    <a:pt x="0" y="6266"/>
                    <a:pt x="0" y="4042"/>
                  </a:cubicBezTo>
                  <a:cubicBezTo>
                    <a:pt x="0" y="1818"/>
                    <a:pt x="1817" y="0"/>
                    <a:pt x="4041" y="0"/>
                  </a:cubicBezTo>
                  <a:cubicBezTo>
                    <a:pt x="6266" y="0"/>
                    <a:pt x="8056" y="1818"/>
                    <a:pt x="8056" y="4042"/>
                  </a:cubicBezTo>
                  <a:close/>
                </a:path>
              </a:pathLst>
            </a:custGeom>
            <a:noFill/>
            <a:ln w="8825" cap="flat" cmpd="sng">
              <a:solidFill>
                <a:srgbClr val="FFFFF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9"/>
            <p:cNvSpPr/>
            <p:nvPr/>
          </p:nvSpPr>
          <p:spPr>
            <a:xfrm>
              <a:off x="7102421" y="3336596"/>
              <a:ext cx="139013" cy="139036"/>
            </a:xfrm>
            <a:custGeom>
              <a:avLst/>
              <a:gdLst/>
              <a:ahLst/>
              <a:cxnLst/>
              <a:rect l="l" t="t" r="r" b="b"/>
              <a:pathLst>
                <a:path w="5886" h="5887" fill="none" extrusionOk="0">
                  <a:moveTo>
                    <a:pt x="5886" y="2930"/>
                  </a:moveTo>
                  <a:cubicBezTo>
                    <a:pt x="5886" y="4558"/>
                    <a:pt x="4584" y="5887"/>
                    <a:pt x="2957" y="5887"/>
                  </a:cubicBezTo>
                  <a:cubicBezTo>
                    <a:pt x="1329" y="5887"/>
                    <a:pt x="0" y="4558"/>
                    <a:pt x="0" y="2930"/>
                  </a:cubicBezTo>
                  <a:cubicBezTo>
                    <a:pt x="0" y="1303"/>
                    <a:pt x="1329" y="1"/>
                    <a:pt x="2957" y="1"/>
                  </a:cubicBezTo>
                  <a:cubicBezTo>
                    <a:pt x="4584" y="1"/>
                    <a:pt x="5886" y="1303"/>
                    <a:pt x="5886" y="2930"/>
                  </a:cubicBezTo>
                  <a:close/>
                </a:path>
              </a:pathLst>
            </a:custGeom>
            <a:noFill/>
            <a:ln w="8825" cap="flat" cmpd="sng">
              <a:solidFill>
                <a:srgbClr val="FFFFF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9"/>
            <p:cNvSpPr/>
            <p:nvPr/>
          </p:nvSpPr>
          <p:spPr>
            <a:xfrm>
              <a:off x="7389378" y="3417953"/>
              <a:ext cx="172337" cy="172998"/>
            </a:xfrm>
            <a:custGeom>
              <a:avLst/>
              <a:gdLst/>
              <a:ahLst/>
              <a:cxnLst/>
              <a:rect l="l" t="t" r="r" b="b"/>
              <a:pathLst>
                <a:path w="7297" h="7325" fill="none" extrusionOk="0">
                  <a:moveTo>
                    <a:pt x="7297" y="3662"/>
                  </a:moveTo>
                  <a:cubicBezTo>
                    <a:pt x="7297" y="5697"/>
                    <a:pt x="5669" y="7324"/>
                    <a:pt x="3662" y="7324"/>
                  </a:cubicBezTo>
                  <a:cubicBezTo>
                    <a:pt x="1628" y="7324"/>
                    <a:pt x="0" y="5697"/>
                    <a:pt x="0" y="3662"/>
                  </a:cubicBezTo>
                  <a:cubicBezTo>
                    <a:pt x="0" y="1655"/>
                    <a:pt x="1628" y="1"/>
                    <a:pt x="3662" y="1"/>
                  </a:cubicBezTo>
                  <a:cubicBezTo>
                    <a:pt x="5669" y="1"/>
                    <a:pt x="7297" y="1655"/>
                    <a:pt x="7297" y="3662"/>
                  </a:cubicBezTo>
                  <a:close/>
                </a:path>
              </a:pathLst>
            </a:custGeom>
            <a:noFill/>
            <a:ln w="8825" cap="flat" cmpd="sng">
              <a:solidFill>
                <a:srgbClr val="FFFFF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9"/>
            <p:cNvSpPr/>
            <p:nvPr/>
          </p:nvSpPr>
          <p:spPr>
            <a:xfrm>
              <a:off x="7681460" y="2995203"/>
              <a:ext cx="106373" cy="106350"/>
            </a:xfrm>
            <a:custGeom>
              <a:avLst/>
              <a:gdLst/>
              <a:ahLst/>
              <a:cxnLst/>
              <a:rect l="l" t="t" r="r" b="b"/>
              <a:pathLst>
                <a:path w="4504" h="4503" fill="none" extrusionOk="0">
                  <a:moveTo>
                    <a:pt x="4422" y="4503"/>
                  </a:moveTo>
                  <a:cubicBezTo>
                    <a:pt x="4476" y="4258"/>
                    <a:pt x="4504" y="4014"/>
                    <a:pt x="4504" y="3743"/>
                  </a:cubicBezTo>
                  <a:cubicBezTo>
                    <a:pt x="4504" y="1682"/>
                    <a:pt x="2822" y="0"/>
                    <a:pt x="760" y="0"/>
                  </a:cubicBezTo>
                  <a:cubicBezTo>
                    <a:pt x="489" y="0"/>
                    <a:pt x="245" y="27"/>
                    <a:pt x="1" y="81"/>
                  </a:cubicBezTo>
                </a:path>
              </a:pathLst>
            </a:custGeom>
            <a:noFill/>
            <a:ln w="8825" cap="flat" cmpd="sng">
              <a:solidFill>
                <a:srgbClr val="FFFFF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9"/>
            <p:cNvSpPr/>
            <p:nvPr/>
          </p:nvSpPr>
          <p:spPr>
            <a:xfrm>
              <a:off x="7611014" y="2997116"/>
              <a:ext cx="175549" cy="174911"/>
            </a:xfrm>
            <a:custGeom>
              <a:avLst/>
              <a:gdLst/>
              <a:ahLst/>
              <a:cxnLst/>
              <a:rect l="l" t="t" r="r" b="b"/>
              <a:pathLst>
                <a:path w="7433" h="7406" fill="none" extrusionOk="0">
                  <a:moveTo>
                    <a:pt x="2984" y="0"/>
                  </a:moveTo>
                  <a:cubicBezTo>
                    <a:pt x="1275" y="353"/>
                    <a:pt x="0" y="1845"/>
                    <a:pt x="0" y="3662"/>
                  </a:cubicBezTo>
                  <a:cubicBezTo>
                    <a:pt x="0" y="5751"/>
                    <a:pt x="1682" y="7405"/>
                    <a:pt x="3743" y="7405"/>
                  </a:cubicBezTo>
                  <a:cubicBezTo>
                    <a:pt x="5561" y="7405"/>
                    <a:pt x="7080" y="6130"/>
                    <a:pt x="7432" y="4422"/>
                  </a:cubicBezTo>
                </a:path>
              </a:pathLst>
            </a:custGeom>
            <a:noFill/>
            <a:ln w="8825" cap="flat" cmpd="sng">
              <a:solidFill>
                <a:srgbClr val="FFFFF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9"/>
            <p:cNvSpPr/>
            <p:nvPr/>
          </p:nvSpPr>
          <p:spPr>
            <a:xfrm>
              <a:off x="7662898" y="3357756"/>
              <a:ext cx="155049" cy="155049"/>
            </a:xfrm>
            <a:custGeom>
              <a:avLst/>
              <a:gdLst/>
              <a:ahLst/>
              <a:cxnLst/>
              <a:rect l="l" t="t" r="r" b="b"/>
              <a:pathLst>
                <a:path w="6565" h="6565" fill="none" extrusionOk="0">
                  <a:moveTo>
                    <a:pt x="6564" y="3282"/>
                  </a:moveTo>
                  <a:cubicBezTo>
                    <a:pt x="6564" y="5099"/>
                    <a:pt x="5100" y="6564"/>
                    <a:pt x="3282" y="6564"/>
                  </a:cubicBezTo>
                  <a:cubicBezTo>
                    <a:pt x="1465" y="6564"/>
                    <a:pt x="0" y="5099"/>
                    <a:pt x="0" y="3282"/>
                  </a:cubicBezTo>
                  <a:cubicBezTo>
                    <a:pt x="0" y="1465"/>
                    <a:pt x="1465" y="0"/>
                    <a:pt x="3282" y="0"/>
                  </a:cubicBezTo>
                  <a:cubicBezTo>
                    <a:pt x="5100" y="0"/>
                    <a:pt x="6564" y="1465"/>
                    <a:pt x="6564" y="3282"/>
                  </a:cubicBezTo>
                  <a:close/>
                </a:path>
              </a:pathLst>
            </a:custGeom>
            <a:noFill/>
            <a:ln w="8825" cap="flat" cmpd="sng">
              <a:solidFill>
                <a:srgbClr val="FFFFF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9"/>
            <p:cNvSpPr/>
            <p:nvPr/>
          </p:nvSpPr>
          <p:spPr>
            <a:xfrm>
              <a:off x="7175441" y="3692111"/>
              <a:ext cx="167850" cy="167873"/>
            </a:xfrm>
            <a:custGeom>
              <a:avLst/>
              <a:gdLst/>
              <a:ahLst/>
              <a:cxnLst/>
              <a:rect l="l" t="t" r="r" b="b"/>
              <a:pathLst>
                <a:path w="7107" h="7108" fill="none" extrusionOk="0">
                  <a:moveTo>
                    <a:pt x="7107" y="3554"/>
                  </a:moveTo>
                  <a:cubicBezTo>
                    <a:pt x="7107" y="5534"/>
                    <a:pt x="5506" y="7107"/>
                    <a:pt x="3553" y="7107"/>
                  </a:cubicBezTo>
                  <a:cubicBezTo>
                    <a:pt x="1573" y="7107"/>
                    <a:pt x="0" y="5534"/>
                    <a:pt x="0" y="3554"/>
                  </a:cubicBezTo>
                  <a:cubicBezTo>
                    <a:pt x="0" y="1601"/>
                    <a:pt x="1573" y="1"/>
                    <a:pt x="3553" y="1"/>
                  </a:cubicBezTo>
                  <a:cubicBezTo>
                    <a:pt x="5506" y="1"/>
                    <a:pt x="7107" y="1601"/>
                    <a:pt x="7107" y="3554"/>
                  </a:cubicBezTo>
                  <a:close/>
                </a:path>
              </a:pathLst>
            </a:custGeom>
            <a:noFill/>
            <a:ln w="8825" cap="flat" cmpd="sng">
              <a:solidFill>
                <a:srgbClr val="FFFFF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9"/>
            <p:cNvSpPr/>
            <p:nvPr/>
          </p:nvSpPr>
          <p:spPr>
            <a:xfrm>
              <a:off x="6626465" y="4269262"/>
              <a:ext cx="164024" cy="153112"/>
            </a:xfrm>
            <a:custGeom>
              <a:avLst/>
              <a:gdLst/>
              <a:ahLst/>
              <a:cxnLst/>
              <a:rect l="l" t="t" r="r" b="b"/>
              <a:pathLst>
                <a:path w="6945" h="6483" extrusionOk="0">
                  <a:moveTo>
                    <a:pt x="1" y="0"/>
                  </a:moveTo>
                  <a:lnTo>
                    <a:pt x="1" y="6483"/>
                  </a:lnTo>
                  <a:lnTo>
                    <a:pt x="6945" y="6483"/>
                  </a:lnTo>
                  <a:lnTo>
                    <a:pt x="69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9"/>
            <p:cNvSpPr/>
            <p:nvPr/>
          </p:nvSpPr>
          <p:spPr>
            <a:xfrm>
              <a:off x="6398429" y="4412729"/>
              <a:ext cx="387587" cy="151223"/>
            </a:xfrm>
            <a:custGeom>
              <a:avLst/>
              <a:gdLst/>
              <a:ahLst/>
              <a:cxnLst/>
              <a:rect l="l" t="t" r="r" b="b"/>
              <a:pathLst>
                <a:path w="16411" h="6403" extrusionOk="0">
                  <a:moveTo>
                    <a:pt x="6402" y="1"/>
                  </a:moveTo>
                  <a:cubicBezTo>
                    <a:pt x="2876" y="1"/>
                    <a:pt x="1" y="2876"/>
                    <a:pt x="1" y="6402"/>
                  </a:cubicBezTo>
                  <a:lnTo>
                    <a:pt x="16411" y="6402"/>
                  </a:lnTo>
                  <a:lnTo>
                    <a:pt x="16411" y="1"/>
                  </a:lnTo>
                  <a:close/>
                </a:path>
              </a:pathLst>
            </a:custGeom>
            <a:solidFill>
              <a:srgbClr val="50A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9"/>
            <p:cNvSpPr/>
            <p:nvPr/>
          </p:nvSpPr>
          <p:spPr>
            <a:xfrm>
              <a:off x="6626465" y="4408266"/>
              <a:ext cx="164024" cy="41024"/>
            </a:xfrm>
            <a:custGeom>
              <a:avLst/>
              <a:gdLst/>
              <a:ahLst/>
              <a:cxnLst/>
              <a:rect l="l" t="t" r="r" b="b"/>
              <a:pathLst>
                <a:path w="6945" h="1737" extrusionOk="0">
                  <a:moveTo>
                    <a:pt x="1" y="0"/>
                  </a:moveTo>
                  <a:cubicBezTo>
                    <a:pt x="1" y="949"/>
                    <a:pt x="760" y="1736"/>
                    <a:pt x="1737" y="1736"/>
                  </a:cubicBezTo>
                  <a:lnTo>
                    <a:pt x="6945" y="1736"/>
                  </a:lnTo>
                  <a:lnTo>
                    <a:pt x="69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9"/>
            <p:cNvSpPr/>
            <p:nvPr/>
          </p:nvSpPr>
          <p:spPr>
            <a:xfrm>
              <a:off x="6394604" y="4563919"/>
              <a:ext cx="395900" cy="23712"/>
            </a:xfrm>
            <a:custGeom>
              <a:avLst/>
              <a:gdLst/>
              <a:ahLst/>
              <a:cxnLst/>
              <a:rect l="l" t="t" r="r" b="b"/>
              <a:pathLst>
                <a:path w="16763" h="1004" extrusionOk="0">
                  <a:moveTo>
                    <a:pt x="0" y="0"/>
                  </a:moveTo>
                  <a:lnTo>
                    <a:pt x="0" y="1004"/>
                  </a:lnTo>
                  <a:lnTo>
                    <a:pt x="16763" y="1004"/>
                  </a:lnTo>
                  <a:lnTo>
                    <a:pt x="16763" y="0"/>
                  </a:lnTo>
                  <a:close/>
                </a:path>
              </a:pathLst>
            </a:custGeom>
            <a:solidFill>
              <a:srgbClr val="ABF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9"/>
            <p:cNvSpPr/>
            <p:nvPr/>
          </p:nvSpPr>
          <p:spPr>
            <a:xfrm>
              <a:off x="6957655" y="4268625"/>
              <a:ext cx="164638" cy="153112"/>
            </a:xfrm>
            <a:custGeom>
              <a:avLst/>
              <a:gdLst/>
              <a:ahLst/>
              <a:cxnLst/>
              <a:rect l="l" t="t" r="r" b="b"/>
              <a:pathLst>
                <a:path w="6971" h="6483" extrusionOk="0">
                  <a:moveTo>
                    <a:pt x="0" y="0"/>
                  </a:moveTo>
                  <a:lnTo>
                    <a:pt x="0" y="6483"/>
                  </a:lnTo>
                  <a:lnTo>
                    <a:pt x="6971" y="6483"/>
                  </a:lnTo>
                  <a:lnTo>
                    <a:pt x="69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9"/>
            <p:cNvSpPr/>
            <p:nvPr/>
          </p:nvSpPr>
          <p:spPr>
            <a:xfrm>
              <a:off x="6734721" y="4412729"/>
              <a:ext cx="387587" cy="151223"/>
            </a:xfrm>
            <a:custGeom>
              <a:avLst/>
              <a:gdLst/>
              <a:ahLst/>
              <a:cxnLst/>
              <a:rect l="l" t="t" r="r" b="b"/>
              <a:pathLst>
                <a:path w="16411" h="6403" extrusionOk="0">
                  <a:moveTo>
                    <a:pt x="6402" y="1"/>
                  </a:moveTo>
                  <a:cubicBezTo>
                    <a:pt x="2849" y="1"/>
                    <a:pt x="1" y="2876"/>
                    <a:pt x="1" y="6402"/>
                  </a:cubicBezTo>
                  <a:lnTo>
                    <a:pt x="16411" y="6402"/>
                  </a:lnTo>
                  <a:lnTo>
                    <a:pt x="16411" y="1"/>
                  </a:lnTo>
                  <a:close/>
                </a:path>
              </a:pathLst>
            </a:custGeom>
            <a:solidFill>
              <a:srgbClr val="A6D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9"/>
            <p:cNvSpPr/>
            <p:nvPr/>
          </p:nvSpPr>
          <p:spPr>
            <a:xfrm>
              <a:off x="6957655" y="4407605"/>
              <a:ext cx="164000" cy="41024"/>
            </a:xfrm>
            <a:custGeom>
              <a:avLst/>
              <a:gdLst/>
              <a:ahLst/>
              <a:cxnLst/>
              <a:rect l="l" t="t" r="r" b="b"/>
              <a:pathLst>
                <a:path w="6944" h="1737" extrusionOk="0">
                  <a:moveTo>
                    <a:pt x="0" y="1"/>
                  </a:moveTo>
                  <a:cubicBezTo>
                    <a:pt x="0" y="950"/>
                    <a:pt x="787" y="1737"/>
                    <a:pt x="1736" y="1737"/>
                  </a:cubicBezTo>
                  <a:lnTo>
                    <a:pt x="6944" y="1737"/>
                  </a:lnTo>
                  <a:lnTo>
                    <a:pt x="69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9"/>
            <p:cNvSpPr/>
            <p:nvPr/>
          </p:nvSpPr>
          <p:spPr>
            <a:xfrm>
              <a:off x="6730257" y="4563919"/>
              <a:ext cx="395900" cy="24350"/>
            </a:xfrm>
            <a:custGeom>
              <a:avLst/>
              <a:gdLst/>
              <a:ahLst/>
              <a:cxnLst/>
              <a:rect l="l" t="t" r="r" b="b"/>
              <a:pathLst>
                <a:path w="16763" h="1031" extrusionOk="0">
                  <a:moveTo>
                    <a:pt x="0" y="0"/>
                  </a:moveTo>
                  <a:lnTo>
                    <a:pt x="0" y="1031"/>
                  </a:lnTo>
                  <a:lnTo>
                    <a:pt x="16763" y="1031"/>
                  </a:lnTo>
                  <a:lnTo>
                    <a:pt x="167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9"/>
            <p:cNvSpPr/>
            <p:nvPr/>
          </p:nvSpPr>
          <p:spPr>
            <a:xfrm>
              <a:off x="6561781" y="3774106"/>
              <a:ext cx="791163" cy="584250"/>
            </a:xfrm>
            <a:custGeom>
              <a:avLst/>
              <a:gdLst/>
              <a:ahLst/>
              <a:cxnLst/>
              <a:rect l="l" t="t" r="r" b="b"/>
              <a:pathLst>
                <a:path w="33499" h="24738" extrusionOk="0">
                  <a:moveTo>
                    <a:pt x="5751" y="1"/>
                  </a:moveTo>
                  <a:cubicBezTo>
                    <a:pt x="2577" y="1"/>
                    <a:pt x="0" y="2577"/>
                    <a:pt x="0" y="5751"/>
                  </a:cubicBezTo>
                  <a:lnTo>
                    <a:pt x="0" y="15000"/>
                  </a:lnTo>
                  <a:lnTo>
                    <a:pt x="0" y="24737"/>
                  </a:lnTo>
                  <a:lnTo>
                    <a:pt x="15515" y="24737"/>
                  </a:lnTo>
                  <a:lnTo>
                    <a:pt x="15515" y="15000"/>
                  </a:lnTo>
                  <a:lnTo>
                    <a:pt x="33498" y="15000"/>
                  </a:lnTo>
                  <a:lnTo>
                    <a:pt x="33498" y="1"/>
                  </a:lnTo>
                  <a:close/>
                </a:path>
              </a:pathLst>
            </a:custGeom>
            <a:solidFill>
              <a:srgbClr val="D569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9"/>
            <p:cNvSpPr/>
            <p:nvPr/>
          </p:nvSpPr>
          <p:spPr>
            <a:xfrm>
              <a:off x="6798791" y="3774106"/>
              <a:ext cx="791163" cy="584250"/>
            </a:xfrm>
            <a:custGeom>
              <a:avLst/>
              <a:gdLst/>
              <a:ahLst/>
              <a:cxnLst/>
              <a:rect l="l" t="t" r="r" b="b"/>
              <a:pathLst>
                <a:path w="33499" h="24738" extrusionOk="0">
                  <a:moveTo>
                    <a:pt x="5723" y="1"/>
                  </a:moveTo>
                  <a:cubicBezTo>
                    <a:pt x="2550" y="1"/>
                    <a:pt x="0" y="2577"/>
                    <a:pt x="0" y="5751"/>
                  </a:cubicBezTo>
                  <a:lnTo>
                    <a:pt x="0" y="15000"/>
                  </a:lnTo>
                  <a:lnTo>
                    <a:pt x="0" y="24737"/>
                  </a:lnTo>
                  <a:lnTo>
                    <a:pt x="15515" y="24737"/>
                  </a:lnTo>
                  <a:lnTo>
                    <a:pt x="15515" y="15000"/>
                  </a:lnTo>
                  <a:lnTo>
                    <a:pt x="33498" y="15000"/>
                  </a:lnTo>
                  <a:lnTo>
                    <a:pt x="33498" y="1"/>
                  </a:lnTo>
                  <a:close/>
                </a:path>
              </a:pathLst>
            </a:custGeom>
            <a:solidFill>
              <a:srgbClr val="FFA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9"/>
            <p:cNvSpPr/>
            <p:nvPr/>
          </p:nvSpPr>
          <p:spPr>
            <a:xfrm>
              <a:off x="7006328" y="3986130"/>
              <a:ext cx="583612" cy="370936"/>
            </a:xfrm>
            <a:custGeom>
              <a:avLst/>
              <a:gdLst/>
              <a:ahLst/>
              <a:cxnLst/>
              <a:rect l="l" t="t" r="r" b="b"/>
              <a:pathLst>
                <a:path w="24711" h="15706" fill="none" extrusionOk="0">
                  <a:moveTo>
                    <a:pt x="0" y="15705"/>
                  </a:moveTo>
                  <a:lnTo>
                    <a:pt x="0" y="3120"/>
                  </a:lnTo>
                  <a:cubicBezTo>
                    <a:pt x="0" y="1384"/>
                    <a:pt x="1384" y="1"/>
                    <a:pt x="3093" y="1"/>
                  </a:cubicBezTo>
                  <a:lnTo>
                    <a:pt x="24710" y="1"/>
                  </a:lnTo>
                </a:path>
              </a:pathLst>
            </a:custGeom>
            <a:noFill/>
            <a:ln w="8825" cap="flat" cmpd="sng">
              <a:solidFill>
                <a:srgbClr val="D56969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9"/>
            <p:cNvSpPr/>
            <p:nvPr/>
          </p:nvSpPr>
          <p:spPr>
            <a:xfrm>
              <a:off x="7159430" y="3647926"/>
              <a:ext cx="1214577" cy="939764"/>
            </a:xfrm>
            <a:custGeom>
              <a:avLst/>
              <a:gdLst/>
              <a:ahLst/>
              <a:cxnLst/>
              <a:rect l="l" t="t" r="r" b="b"/>
              <a:pathLst>
                <a:path w="51427" h="39791" extrusionOk="0">
                  <a:moveTo>
                    <a:pt x="5723" y="0"/>
                  </a:moveTo>
                  <a:cubicBezTo>
                    <a:pt x="2550" y="0"/>
                    <a:pt x="0" y="2550"/>
                    <a:pt x="0" y="5696"/>
                  </a:cubicBezTo>
                  <a:lnTo>
                    <a:pt x="0" y="34068"/>
                  </a:lnTo>
                  <a:cubicBezTo>
                    <a:pt x="0" y="37241"/>
                    <a:pt x="2550" y="39791"/>
                    <a:pt x="5723" y="39791"/>
                  </a:cubicBezTo>
                  <a:lnTo>
                    <a:pt x="45731" y="39791"/>
                  </a:lnTo>
                  <a:cubicBezTo>
                    <a:pt x="48877" y="39791"/>
                    <a:pt x="51427" y="37241"/>
                    <a:pt x="51427" y="34068"/>
                  </a:cubicBezTo>
                  <a:lnTo>
                    <a:pt x="51427" y="5696"/>
                  </a:lnTo>
                  <a:cubicBezTo>
                    <a:pt x="51427" y="2550"/>
                    <a:pt x="48877" y="0"/>
                    <a:pt x="45731" y="0"/>
                  </a:cubicBezTo>
                  <a:close/>
                </a:path>
              </a:pathLst>
            </a:custGeom>
            <a:solidFill>
              <a:srgbClr val="50A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9"/>
            <p:cNvSpPr/>
            <p:nvPr/>
          </p:nvSpPr>
          <p:spPr>
            <a:xfrm>
              <a:off x="7215777" y="3695961"/>
              <a:ext cx="181312" cy="843688"/>
            </a:xfrm>
            <a:custGeom>
              <a:avLst/>
              <a:gdLst/>
              <a:ahLst/>
              <a:cxnLst/>
              <a:rect l="l" t="t" r="r" b="b"/>
              <a:pathLst>
                <a:path w="7677" h="35723" extrusionOk="0">
                  <a:moveTo>
                    <a:pt x="3853" y="0"/>
                  </a:moveTo>
                  <a:cubicBezTo>
                    <a:pt x="1737" y="0"/>
                    <a:pt x="1" y="1709"/>
                    <a:pt x="1" y="3825"/>
                  </a:cubicBezTo>
                  <a:lnTo>
                    <a:pt x="1" y="31898"/>
                  </a:lnTo>
                  <a:cubicBezTo>
                    <a:pt x="1" y="34014"/>
                    <a:pt x="1737" y="35722"/>
                    <a:pt x="3853" y="35722"/>
                  </a:cubicBezTo>
                  <a:cubicBezTo>
                    <a:pt x="5968" y="35722"/>
                    <a:pt x="7677" y="34014"/>
                    <a:pt x="7677" y="31898"/>
                  </a:cubicBezTo>
                  <a:lnTo>
                    <a:pt x="7677" y="3825"/>
                  </a:lnTo>
                  <a:cubicBezTo>
                    <a:pt x="7677" y="1709"/>
                    <a:pt x="5968" y="0"/>
                    <a:pt x="3853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9"/>
            <p:cNvSpPr/>
            <p:nvPr/>
          </p:nvSpPr>
          <p:spPr>
            <a:xfrm>
              <a:off x="7469436" y="3788205"/>
              <a:ext cx="782212" cy="445237"/>
            </a:xfrm>
            <a:custGeom>
              <a:avLst/>
              <a:gdLst/>
              <a:ahLst/>
              <a:cxnLst/>
              <a:rect l="l" t="t" r="r" b="b"/>
              <a:pathLst>
                <a:path w="33120" h="18852" fill="none" extrusionOk="0">
                  <a:moveTo>
                    <a:pt x="33119" y="0"/>
                  </a:moveTo>
                  <a:lnTo>
                    <a:pt x="5317" y="0"/>
                  </a:lnTo>
                  <a:cubicBezTo>
                    <a:pt x="2361" y="0"/>
                    <a:pt x="1" y="2387"/>
                    <a:pt x="1" y="5317"/>
                  </a:cubicBezTo>
                  <a:lnTo>
                    <a:pt x="1" y="18851"/>
                  </a:lnTo>
                </a:path>
              </a:pathLst>
            </a:custGeom>
            <a:solidFill>
              <a:srgbClr val="A6D3B8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9"/>
            <p:cNvSpPr/>
            <p:nvPr/>
          </p:nvSpPr>
          <p:spPr>
            <a:xfrm>
              <a:off x="7043475" y="3307785"/>
              <a:ext cx="725175" cy="474617"/>
            </a:xfrm>
            <a:custGeom>
              <a:avLst/>
              <a:gdLst/>
              <a:ahLst/>
              <a:cxnLst/>
              <a:rect l="l" t="t" r="r" b="b"/>
              <a:pathLst>
                <a:path w="30705" h="20096" extrusionOk="0">
                  <a:moveTo>
                    <a:pt x="30705" y="0"/>
                  </a:moveTo>
                  <a:lnTo>
                    <a:pt x="20805" y="55"/>
                  </a:lnTo>
                  <a:lnTo>
                    <a:pt x="20805" y="8355"/>
                  </a:lnTo>
                  <a:lnTo>
                    <a:pt x="21781" y="8355"/>
                  </a:lnTo>
                  <a:lnTo>
                    <a:pt x="21781" y="8544"/>
                  </a:lnTo>
                  <a:lnTo>
                    <a:pt x="8626" y="8544"/>
                  </a:lnTo>
                  <a:cubicBezTo>
                    <a:pt x="7134" y="8544"/>
                    <a:pt x="5724" y="9114"/>
                    <a:pt x="4666" y="10172"/>
                  </a:cubicBezTo>
                  <a:lnTo>
                    <a:pt x="3364" y="11474"/>
                  </a:lnTo>
                  <a:lnTo>
                    <a:pt x="462" y="14376"/>
                  </a:lnTo>
                  <a:cubicBezTo>
                    <a:pt x="1" y="14837"/>
                    <a:pt x="1" y="15569"/>
                    <a:pt x="462" y="16031"/>
                  </a:cubicBezTo>
                  <a:cubicBezTo>
                    <a:pt x="692" y="16261"/>
                    <a:pt x="991" y="16376"/>
                    <a:pt x="1289" y="16376"/>
                  </a:cubicBezTo>
                  <a:cubicBezTo>
                    <a:pt x="1587" y="16376"/>
                    <a:pt x="1886" y="16261"/>
                    <a:pt x="2116" y="16031"/>
                  </a:cubicBezTo>
                  <a:lnTo>
                    <a:pt x="4774" y="13400"/>
                  </a:lnTo>
                  <a:lnTo>
                    <a:pt x="4829" y="13454"/>
                  </a:lnTo>
                  <a:lnTo>
                    <a:pt x="4910" y="13535"/>
                  </a:lnTo>
                  <a:lnTo>
                    <a:pt x="4964" y="13617"/>
                  </a:lnTo>
                  <a:lnTo>
                    <a:pt x="2333" y="16248"/>
                  </a:lnTo>
                  <a:cubicBezTo>
                    <a:pt x="1872" y="16709"/>
                    <a:pt x="1872" y="17441"/>
                    <a:pt x="2333" y="17902"/>
                  </a:cubicBezTo>
                  <a:cubicBezTo>
                    <a:pt x="2564" y="18133"/>
                    <a:pt x="2862" y="18248"/>
                    <a:pt x="3161" y="18248"/>
                  </a:cubicBezTo>
                  <a:cubicBezTo>
                    <a:pt x="3459" y="18248"/>
                    <a:pt x="3757" y="18133"/>
                    <a:pt x="3988" y="17902"/>
                  </a:cubicBezTo>
                  <a:lnTo>
                    <a:pt x="6727" y="15163"/>
                  </a:lnTo>
                  <a:lnTo>
                    <a:pt x="6782" y="15217"/>
                  </a:lnTo>
                  <a:lnTo>
                    <a:pt x="6863" y="15325"/>
                  </a:lnTo>
                  <a:lnTo>
                    <a:pt x="6917" y="15380"/>
                  </a:lnTo>
                  <a:lnTo>
                    <a:pt x="4178" y="18092"/>
                  </a:lnTo>
                  <a:cubicBezTo>
                    <a:pt x="3744" y="18553"/>
                    <a:pt x="3744" y="19313"/>
                    <a:pt x="4178" y="19747"/>
                  </a:cubicBezTo>
                  <a:cubicBezTo>
                    <a:pt x="4412" y="19981"/>
                    <a:pt x="4723" y="20096"/>
                    <a:pt x="5029" y="20096"/>
                  </a:cubicBezTo>
                  <a:cubicBezTo>
                    <a:pt x="5326" y="20096"/>
                    <a:pt x="5619" y="19987"/>
                    <a:pt x="5832" y="19774"/>
                  </a:cubicBezTo>
                  <a:lnTo>
                    <a:pt x="7867" y="17767"/>
                  </a:lnTo>
                  <a:cubicBezTo>
                    <a:pt x="8436" y="17170"/>
                    <a:pt x="9196" y="16736"/>
                    <a:pt x="9982" y="16492"/>
                  </a:cubicBezTo>
                  <a:cubicBezTo>
                    <a:pt x="10443" y="16356"/>
                    <a:pt x="10959" y="16275"/>
                    <a:pt x="11447" y="16275"/>
                  </a:cubicBezTo>
                  <a:lnTo>
                    <a:pt x="23870" y="16275"/>
                  </a:lnTo>
                  <a:cubicBezTo>
                    <a:pt x="23902" y="16275"/>
                    <a:pt x="23935" y="16275"/>
                    <a:pt x="23967" y="16275"/>
                  </a:cubicBezTo>
                  <a:cubicBezTo>
                    <a:pt x="25748" y="16275"/>
                    <a:pt x="27419" y="15547"/>
                    <a:pt x="28671" y="14295"/>
                  </a:cubicBezTo>
                  <a:cubicBezTo>
                    <a:pt x="29972" y="13020"/>
                    <a:pt x="30678" y="11311"/>
                    <a:pt x="30678" y="9467"/>
                  </a:cubicBezTo>
                  <a:lnTo>
                    <a:pt x="30705" y="0"/>
                  </a:lnTo>
                  <a:close/>
                </a:path>
              </a:pathLst>
            </a:custGeom>
            <a:solidFill>
              <a:srgbClr val="ABF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9"/>
            <p:cNvSpPr/>
            <p:nvPr/>
          </p:nvSpPr>
          <p:spPr>
            <a:xfrm>
              <a:off x="7043475" y="3509560"/>
              <a:ext cx="328661" cy="272924"/>
            </a:xfrm>
            <a:custGeom>
              <a:avLst/>
              <a:gdLst/>
              <a:ahLst/>
              <a:cxnLst/>
              <a:rect l="l" t="t" r="r" b="b"/>
              <a:pathLst>
                <a:path w="13916" h="11556" extrusionOk="0">
                  <a:moveTo>
                    <a:pt x="8626" y="0"/>
                  </a:moveTo>
                  <a:cubicBezTo>
                    <a:pt x="7134" y="0"/>
                    <a:pt x="5724" y="570"/>
                    <a:pt x="4666" y="1628"/>
                  </a:cubicBezTo>
                  <a:lnTo>
                    <a:pt x="3364" y="2930"/>
                  </a:lnTo>
                  <a:lnTo>
                    <a:pt x="462" y="5832"/>
                  </a:lnTo>
                  <a:cubicBezTo>
                    <a:pt x="1" y="6293"/>
                    <a:pt x="1" y="7025"/>
                    <a:pt x="462" y="7487"/>
                  </a:cubicBezTo>
                  <a:cubicBezTo>
                    <a:pt x="692" y="7717"/>
                    <a:pt x="991" y="7832"/>
                    <a:pt x="1289" y="7832"/>
                  </a:cubicBezTo>
                  <a:cubicBezTo>
                    <a:pt x="1587" y="7832"/>
                    <a:pt x="1886" y="7717"/>
                    <a:pt x="2116" y="7487"/>
                  </a:cubicBezTo>
                  <a:lnTo>
                    <a:pt x="4774" y="4856"/>
                  </a:lnTo>
                  <a:lnTo>
                    <a:pt x="4829" y="4910"/>
                  </a:lnTo>
                  <a:lnTo>
                    <a:pt x="4910" y="5018"/>
                  </a:lnTo>
                  <a:lnTo>
                    <a:pt x="4964" y="5073"/>
                  </a:lnTo>
                  <a:lnTo>
                    <a:pt x="2333" y="7704"/>
                  </a:lnTo>
                  <a:cubicBezTo>
                    <a:pt x="1872" y="8165"/>
                    <a:pt x="1872" y="8897"/>
                    <a:pt x="2333" y="9358"/>
                  </a:cubicBezTo>
                  <a:cubicBezTo>
                    <a:pt x="2564" y="9589"/>
                    <a:pt x="2862" y="9704"/>
                    <a:pt x="3161" y="9704"/>
                  </a:cubicBezTo>
                  <a:cubicBezTo>
                    <a:pt x="3459" y="9704"/>
                    <a:pt x="3757" y="9589"/>
                    <a:pt x="3988" y="9358"/>
                  </a:cubicBezTo>
                  <a:lnTo>
                    <a:pt x="6727" y="6619"/>
                  </a:lnTo>
                  <a:lnTo>
                    <a:pt x="6782" y="6673"/>
                  </a:lnTo>
                  <a:lnTo>
                    <a:pt x="6863" y="6781"/>
                  </a:lnTo>
                  <a:lnTo>
                    <a:pt x="6917" y="6836"/>
                  </a:lnTo>
                  <a:lnTo>
                    <a:pt x="4178" y="9548"/>
                  </a:lnTo>
                  <a:cubicBezTo>
                    <a:pt x="3744" y="10009"/>
                    <a:pt x="3744" y="10769"/>
                    <a:pt x="4178" y="11230"/>
                  </a:cubicBezTo>
                  <a:cubicBezTo>
                    <a:pt x="4408" y="11447"/>
                    <a:pt x="4713" y="11555"/>
                    <a:pt x="5015" y="11555"/>
                  </a:cubicBezTo>
                  <a:cubicBezTo>
                    <a:pt x="5317" y="11555"/>
                    <a:pt x="5615" y="11447"/>
                    <a:pt x="5832" y="11230"/>
                  </a:cubicBezTo>
                  <a:lnTo>
                    <a:pt x="7867" y="9223"/>
                  </a:lnTo>
                  <a:cubicBezTo>
                    <a:pt x="8436" y="8626"/>
                    <a:pt x="9196" y="8192"/>
                    <a:pt x="9982" y="7948"/>
                  </a:cubicBezTo>
                  <a:cubicBezTo>
                    <a:pt x="10443" y="7812"/>
                    <a:pt x="10959" y="7731"/>
                    <a:pt x="11447" y="7731"/>
                  </a:cubicBezTo>
                  <a:lnTo>
                    <a:pt x="13915" y="7731"/>
                  </a:lnTo>
                  <a:lnTo>
                    <a:pt x="135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9"/>
            <p:cNvSpPr/>
            <p:nvPr/>
          </p:nvSpPr>
          <p:spPr>
            <a:xfrm>
              <a:off x="7091510" y="3505309"/>
              <a:ext cx="101248" cy="74749"/>
            </a:xfrm>
            <a:custGeom>
              <a:avLst/>
              <a:gdLst/>
              <a:ahLst/>
              <a:cxnLst/>
              <a:rect l="l" t="t" r="r" b="b"/>
              <a:pathLst>
                <a:path w="4287" h="3165" extrusionOk="0">
                  <a:moveTo>
                    <a:pt x="3112" y="1"/>
                  </a:moveTo>
                  <a:cubicBezTo>
                    <a:pt x="3034" y="1"/>
                    <a:pt x="2956" y="6"/>
                    <a:pt x="2876" y="18"/>
                  </a:cubicBezTo>
                  <a:lnTo>
                    <a:pt x="1384" y="235"/>
                  </a:lnTo>
                  <a:cubicBezTo>
                    <a:pt x="543" y="370"/>
                    <a:pt x="1" y="1157"/>
                    <a:pt x="109" y="1971"/>
                  </a:cubicBezTo>
                  <a:cubicBezTo>
                    <a:pt x="218" y="2540"/>
                    <a:pt x="625" y="3001"/>
                    <a:pt x="1140" y="3164"/>
                  </a:cubicBezTo>
                  <a:lnTo>
                    <a:pt x="4286" y="560"/>
                  </a:lnTo>
                  <a:cubicBezTo>
                    <a:pt x="4007" y="210"/>
                    <a:pt x="3586" y="1"/>
                    <a:pt x="31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9"/>
            <p:cNvSpPr/>
            <p:nvPr/>
          </p:nvSpPr>
          <p:spPr>
            <a:xfrm>
              <a:off x="7040925" y="3577456"/>
              <a:ext cx="117237" cy="122386"/>
            </a:xfrm>
            <a:custGeom>
              <a:avLst/>
              <a:gdLst/>
              <a:ahLst/>
              <a:cxnLst/>
              <a:rect l="l" t="t" r="r" b="b"/>
              <a:pathLst>
                <a:path w="4964" h="5182" fill="none" extrusionOk="0">
                  <a:moveTo>
                    <a:pt x="4964" y="2062"/>
                  </a:moveTo>
                  <a:lnTo>
                    <a:pt x="2306" y="4693"/>
                  </a:lnTo>
                  <a:cubicBezTo>
                    <a:pt x="1817" y="5181"/>
                    <a:pt x="1004" y="5181"/>
                    <a:pt x="515" y="4693"/>
                  </a:cubicBezTo>
                  <a:lnTo>
                    <a:pt x="515" y="4693"/>
                  </a:lnTo>
                  <a:cubicBezTo>
                    <a:pt x="0" y="4178"/>
                    <a:pt x="0" y="3364"/>
                    <a:pt x="515" y="2876"/>
                  </a:cubicBezTo>
                  <a:lnTo>
                    <a:pt x="3391" y="1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9"/>
            <p:cNvSpPr/>
            <p:nvPr/>
          </p:nvSpPr>
          <p:spPr>
            <a:xfrm>
              <a:off x="7085110" y="3627427"/>
              <a:ext cx="119174" cy="116600"/>
            </a:xfrm>
            <a:custGeom>
              <a:avLst/>
              <a:gdLst/>
              <a:ahLst/>
              <a:cxnLst/>
              <a:rect l="l" t="t" r="r" b="b"/>
              <a:pathLst>
                <a:path w="5046" h="4937" fill="none" extrusionOk="0">
                  <a:moveTo>
                    <a:pt x="5046" y="1709"/>
                  </a:moveTo>
                  <a:lnTo>
                    <a:pt x="2306" y="4448"/>
                  </a:lnTo>
                  <a:cubicBezTo>
                    <a:pt x="1791" y="4937"/>
                    <a:pt x="977" y="4937"/>
                    <a:pt x="489" y="4421"/>
                  </a:cubicBezTo>
                  <a:lnTo>
                    <a:pt x="489" y="4421"/>
                  </a:lnTo>
                  <a:cubicBezTo>
                    <a:pt x="1" y="3933"/>
                    <a:pt x="1" y="3119"/>
                    <a:pt x="489" y="2631"/>
                  </a:cubicBezTo>
                  <a:lnTo>
                    <a:pt x="3147" y="0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9"/>
            <p:cNvSpPr/>
            <p:nvPr/>
          </p:nvSpPr>
          <p:spPr>
            <a:xfrm>
              <a:off x="7121621" y="3506985"/>
              <a:ext cx="456125" cy="70498"/>
            </a:xfrm>
            <a:custGeom>
              <a:avLst/>
              <a:gdLst/>
              <a:ahLst/>
              <a:cxnLst/>
              <a:rect l="l" t="t" r="r" b="b"/>
              <a:pathLst>
                <a:path w="19313" h="2985" fill="none" extrusionOk="0">
                  <a:moveTo>
                    <a:pt x="1" y="2985"/>
                  </a:moveTo>
                  <a:lnTo>
                    <a:pt x="1303" y="1655"/>
                  </a:lnTo>
                  <a:cubicBezTo>
                    <a:pt x="2360" y="598"/>
                    <a:pt x="3825" y="1"/>
                    <a:pt x="5344" y="1"/>
                  </a:cubicBezTo>
                  <a:lnTo>
                    <a:pt x="19313" y="1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9"/>
            <p:cNvSpPr/>
            <p:nvPr/>
          </p:nvSpPr>
          <p:spPr>
            <a:xfrm>
              <a:off x="7128682" y="3305210"/>
              <a:ext cx="642538" cy="482411"/>
            </a:xfrm>
            <a:custGeom>
              <a:avLst/>
              <a:gdLst/>
              <a:ahLst/>
              <a:cxnLst/>
              <a:rect l="l" t="t" r="r" b="b"/>
              <a:pathLst>
                <a:path w="27206" h="20426" fill="none" extrusionOk="0">
                  <a:moveTo>
                    <a:pt x="27205" y="1"/>
                  </a:moveTo>
                  <a:lnTo>
                    <a:pt x="27178" y="9576"/>
                  </a:lnTo>
                  <a:cubicBezTo>
                    <a:pt x="27178" y="13400"/>
                    <a:pt x="24086" y="16492"/>
                    <a:pt x="20262" y="16492"/>
                  </a:cubicBezTo>
                  <a:lnTo>
                    <a:pt x="7839" y="16492"/>
                  </a:lnTo>
                  <a:cubicBezTo>
                    <a:pt x="7351" y="16492"/>
                    <a:pt x="6862" y="16546"/>
                    <a:pt x="6401" y="16682"/>
                  </a:cubicBezTo>
                  <a:lnTo>
                    <a:pt x="6401" y="16682"/>
                  </a:lnTo>
                  <a:cubicBezTo>
                    <a:pt x="5615" y="16926"/>
                    <a:pt x="4910" y="17360"/>
                    <a:pt x="4313" y="17930"/>
                  </a:cubicBezTo>
                  <a:lnTo>
                    <a:pt x="2306" y="19937"/>
                  </a:lnTo>
                  <a:cubicBezTo>
                    <a:pt x="1817" y="20425"/>
                    <a:pt x="1004" y="20425"/>
                    <a:pt x="515" y="19937"/>
                  </a:cubicBezTo>
                  <a:lnTo>
                    <a:pt x="515" y="19937"/>
                  </a:lnTo>
                  <a:cubicBezTo>
                    <a:pt x="0" y="19449"/>
                    <a:pt x="0" y="18635"/>
                    <a:pt x="515" y="18120"/>
                  </a:cubicBezTo>
                  <a:lnTo>
                    <a:pt x="3255" y="15407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9"/>
            <p:cNvSpPr/>
            <p:nvPr/>
          </p:nvSpPr>
          <p:spPr>
            <a:xfrm>
              <a:off x="7532231" y="3306509"/>
              <a:ext cx="24" cy="199237"/>
            </a:xfrm>
            <a:custGeom>
              <a:avLst/>
              <a:gdLst/>
              <a:ahLst/>
              <a:cxnLst/>
              <a:rect l="l" t="t" r="r" b="b"/>
              <a:pathLst>
                <a:path w="1" h="8436" fill="none" extrusionOk="0">
                  <a:moveTo>
                    <a:pt x="0" y="8436"/>
                  </a:move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9"/>
            <p:cNvSpPr/>
            <p:nvPr/>
          </p:nvSpPr>
          <p:spPr>
            <a:xfrm>
              <a:off x="7768580" y="3304573"/>
              <a:ext cx="33986" cy="162111"/>
            </a:xfrm>
            <a:custGeom>
              <a:avLst/>
              <a:gdLst/>
              <a:ahLst/>
              <a:cxnLst/>
              <a:rect l="l" t="t" r="r" b="b"/>
              <a:pathLst>
                <a:path w="1439" h="6864" extrusionOk="0">
                  <a:moveTo>
                    <a:pt x="1" y="1"/>
                  </a:moveTo>
                  <a:lnTo>
                    <a:pt x="1" y="6863"/>
                  </a:lnTo>
                  <a:lnTo>
                    <a:pt x="1438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D5C3F"/>
            </a:solidFill>
            <a:ln w="9525" cap="flat" cmpd="sng">
              <a:solidFill>
                <a:srgbClr val="2D5C3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9"/>
            <p:cNvSpPr/>
            <p:nvPr/>
          </p:nvSpPr>
          <p:spPr>
            <a:xfrm>
              <a:off x="8007738" y="3465232"/>
              <a:ext cx="284142" cy="655480"/>
            </a:xfrm>
            <a:custGeom>
              <a:avLst/>
              <a:gdLst/>
              <a:ahLst/>
              <a:cxnLst/>
              <a:rect l="l" t="t" r="r" b="b"/>
              <a:pathLst>
                <a:path w="12031" h="27754" extrusionOk="0">
                  <a:moveTo>
                    <a:pt x="2761" y="1"/>
                  </a:moveTo>
                  <a:cubicBezTo>
                    <a:pt x="2705" y="1"/>
                    <a:pt x="2660" y="47"/>
                    <a:pt x="2676" y="114"/>
                  </a:cubicBezTo>
                  <a:cubicBezTo>
                    <a:pt x="2758" y="1118"/>
                    <a:pt x="2839" y="2094"/>
                    <a:pt x="3083" y="3125"/>
                  </a:cubicBezTo>
                  <a:cubicBezTo>
                    <a:pt x="3463" y="4671"/>
                    <a:pt x="4141" y="6027"/>
                    <a:pt x="5117" y="7194"/>
                  </a:cubicBezTo>
                  <a:cubicBezTo>
                    <a:pt x="5334" y="8197"/>
                    <a:pt x="5524" y="9174"/>
                    <a:pt x="5687" y="10177"/>
                  </a:cubicBezTo>
                  <a:cubicBezTo>
                    <a:pt x="5362" y="9228"/>
                    <a:pt x="4873" y="8387"/>
                    <a:pt x="4222" y="7628"/>
                  </a:cubicBezTo>
                  <a:cubicBezTo>
                    <a:pt x="3110" y="6326"/>
                    <a:pt x="1781" y="5295"/>
                    <a:pt x="371" y="4861"/>
                  </a:cubicBezTo>
                  <a:cubicBezTo>
                    <a:pt x="360" y="4857"/>
                    <a:pt x="349" y="4856"/>
                    <a:pt x="338" y="4856"/>
                  </a:cubicBezTo>
                  <a:cubicBezTo>
                    <a:pt x="264" y="4856"/>
                    <a:pt x="188" y="4930"/>
                    <a:pt x="235" y="5024"/>
                  </a:cubicBezTo>
                  <a:cubicBezTo>
                    <a:pt x="1483" y="7872"/>
                    <a:pt x="3680" y="10123"/>
                    <a:pt x="5931" y="11886"/>
                  </a:cubicBezTo>
                  <a:cubicBezTo>
                    <a:pt x="6067" y="13161"/>
                    <a:pt x="6148" y="14436"/>
                    <a:pt x="6202" y="15711"/>
                  </a:cubicBezTo>
                  <a:cubicBezTo>
                    <a:pt x="6202" y="15982"/>
                    <a:pt x="6202" y="16253"/>
                    <a:pt x="6202" y="16497"/>
                  </a:cubicBezTo>
                  <a:cubicBezTo>
                    <a:pt x="5768" y="15466"/>
                    <a:pt x="5199" y="14517"/>
                    <a:pt x="4439" y="13812"/>
                  </a:cubicBezTo>
                  <a:cubicBezTo>
                    <a:pt x="3463" y="12944"/>
                    <a:pt x="2297" y="12401"/>
                    <a:pt x="1184" y="11995"/>
                  </a:cubicBezTo>
                  <a:cubicBezTo>
                    <a:pt x="1176" y="11993"/>
                    <a:pt x="1168" y="11992"/>
                    <a:pt x="1160" y="11992"/>
                  </a:cubicBezTo>
                  <a:cubicBezTo>
                    <a:pt x="1064" y="11992"/>
                    <a:pt x="999" y="12136"/>
                    <a:pt x="1049" y="12212"/>
                  </a:cubicBezTo>
                  <a:cubicBezTo>
                    <a:pt x="2351" y="14381"/>
                    <a:pt x="4060" y="16389"/>
                    <a:pt x="6202" y="17474"/>
                  </a:cubicBezTo>
                  <a:cubicBezTo>
                    <a:pt x="6175" y="18911"/>
                    <a:pt x="6094" y="20376"/>
                    <a:pt x="5904" y="21786"/>
                  </a:cubicBezTo>
                  <a:cubicBezTo>
                    <a:pt x="5443" y="20511"/>
                    <a:pt x="4494" y="19454"/>
                    <a:pt x="3626" y="18667"/>
                  </a:cubicBezTo>
                  <a:cubicBezTo>
                    <a:pt x="3165" y="18260"/>
                    <a:pt x="2676" y="17935"/>
                    <a:pt x="2161" y="17636"/>
                  </a:cubicBezTo>
                  <a:cubicBezTo>
                    <a:pt x="1700" y="17392"/>
                    <a:pt x="1184" y="17121"/>
                    <a:pt x="669" y="17040"/>
                  </a:cubicBezTo>
                  <a:cubicBezTo>
                    <a:pt x="661" y="17038"/>
                    <a:pt x="653" y="17037"/>
                    <a:pt x="646" y="17037"/>
                  </a:cubicBezTo>
                  <a:cubicBezTo>
                    <a:pt x="557" y="17037"/>
                    <a:pt x="538" y="17181"/>
                    <a:pt x="588" y="17257"/>
                  </a:cubicBezTo>
                  <a:cubicBezTo>
                    <a:pt x="1944" y="19427"/>
                    <a:pt x="3626" y="21325"/>
                    <a:pt x="5850" y="22437"/>
                  </a:cubicBezTo>
                  <a:cubicBezTo>
                    <a:pt x="5633" y="24038"/>
                    <a:pt x="5307" y="25611"/>
                    <a:pt x="4928" y="27184"/>
                  </a:cubicBezTo>
                  <a:cubicBezTo>
                    <a:pt x="4656" y="25801"/>
                    <a:pt x="4222" y="24499"/>
                    <a:pt x="3571" y="23387"/>
                  </a:cubicBezTo>
                  <a:cubicBezTo>
                    <a:pt x="2703" y="21976"/>
                    <a:pt x="1537" y="20918"/>
                    <a:pt x="208" y="20186"/>
                  </a:cubicBezTo>
                  <a:cubicBezTo>
                    <a:pt x="193" y="20176"/>
                    <a:pt x="176" y="20172"/>
                    <a:pt x="159" y="20172"/>
                  </a:cubicBezTo>
                  <a:cubicBezTo>
                    <a:pt x="83" y="20172"/>
                    <a:pt x="1" y="20260"/>
                    <a:pt x="45" y="20349"/>
                  </a:cubicBezTo>
                  <a:cubicBezTo>
                    <a:pt x="534" y="21732"/>
                    <a:pt x="1212" y="23061"/>
                    <a:pt x="2080" y="24282"/>
                  </a:cubicBezTo>
                  <a:cubicBezTo>
                    <a:pt x="2893" y="25448"/>
                    <a:pt x="3816" y="26506"/>
                    <a:pt x="4738" y="27591"/>
                  </a:cubicBezTo>
                  <a:lnTo>
                    <a:pt x="5036" y="27754"/>
                  </a:lnTo>
                  <a:cubicBezTo>
                    <a:pt x="7694" y="26994"/>
                    <a:pt x="10379" y="25041"/>
                    <a:pt x="11980" y="21732"/>
                  </a:cubicBezTo>
                  <a:cubicBezTo>
                    <a:pt x="12031" y="21630"/>
                    <a:pt x="12010" y="21431"/>
                    <a:pt x="11916" y="21431"/>
                  </a:cubicBezTo>
                  <a:cubicBezTo>
                    <a:pt x="11911" y="21431"/>
                    <a:pt x="11905" y="21432"/>
                    <a:pt x="11898" y="21434"/>
                  </a:cubicBezTo>
                  <a:cubicBezTo>
                    <a:pt x="9295" y="22275"/>
                    <a:pt x="7097" y="24499"/>
                    <a:pt x="5226" y="27021"/>
                  </a:cubicBezTo>
                  <a:cubicBezTo>
                    <a:pt x="5606" y="25529"/>
                    <a:pt x="5877" y="24010"/>
                    <a:pt x="6094" y="22464"/>
                  </a:cubicBezTo>
                  <a:cubicBezTo>
                    <a:pt x="8454" y="21705"/>
                    <a:pt x="10515" y="19399"/>
                    <a:pt x="11356" y="16117"/>
                  </a:cubicBezTo>
                  <a:cubicBezTo>
                    <a:pt x="11402" y="16003"/>
                    <a:pt x="11312" y="15888"/>
                    <a:pt x="11234" y="15888"/>
                  </a:cubicBezTo>
                  <a:cubicBezTo>
                    <a:pt x="11220" y="15888"/>
                    <a:pt x="11206" y="15892"/>
                    <a:pt x="11193" y="15900"/>
                  </a:cubicBezTo>
                  <a:cubicBezTo>
                    <a:pt x="9213" y="17257"/>
                    <a:pt x="7423" y="19264"/>
                    <a:pt x="6175" y="21732"/>
                  </a:cubicBezTo>
                  <a:cubicBezTo>
                    <a:pt x="6338" y="20294"/>
                    <a:pt x="6447" y="18830"/>
                    <a:pt x="6447" y="17392"/>
                  </a:cubicBezTo>
                  <a:cubicBezTo>
                    <a:pt x="8562" y="16551"/>
                    <a:pt x="9837" y="13676"/>
                    <a:pt x="10000" y="10638"/>
                  </a:cubicBezTo>
                  <a:cubicBezTo>
                    <a:pt x="10000" y="10534"/>
                    <a:pt x="9919" y="10413"/>
                    <a:pt x="9857" y="10413"/>
                  </a:cubicBezTo>
                  <a:cubicBezTo>
                    <a:pt x="9839" y="10413"/>
                    <a:pt x="9822" y="10424"/>
                    <a:pt x="9810" y="10449"/>
                  </a:cubicBezTo>
                  <a:cubicBezTo>
                    <a:pt x="8481" y="11967"/>
                    <a:pt x="7206" y="14002"/>
                    <a:pt x="6447" y="16172"/>
                  </a:cubicBezTo>
                  <a:cubicBezTo>
                    <a:pt x="6419" y="14761"/>
                    <a:pt x="6338" y="13351"/>
                    <a:pt x="6175" y="11913"/>
                  </a:cubicBezTo>
                  <a:cubicBezTo>
                    <a:pt x="7803" y="10259"/>
                    <a:pt x="8779" y="7709"/>
                    <a:pt x="8644" y="4644"/>
                  </a:cubicBezTo>
                  <a:cubicBezTo>
                    <a:pt x="8622" y="4537"/>
                    <a:pt x="8550" y="4430"/>
                    <a:pt x="8480" y="4430"/>
                  </a:cubicBezTo>
                  <a:cubicBezTo>
                    <a:pt x="8462" y="4430"/>
                    <a:pt x="8444" y="4437"/>
                    <a:pt x="8427" y="4454"/>
                  </a:cubicBezTo>
                  <a:cubicBezTo>
                    <a:pt x="7586" y="5159"/>
                    <a:pt x="7070" y="6299"/>
                    <a:pt x="6664" y="7519"/>
                  </a:cubicBezTo>
                  <a:cubicBezTo>
                    <a:pt x="6392" y="8387"/>
                    <a:pt x="6121" y="9336"/>
                    <a:pt x="5958" y="10313"/>
                  </a:cubicBezTo>
                  <a:cubicBezTo>
                    <a:pt x="5796" y="9255"/>
                    <a:pt x="5606" y="8197"/>
                    <a:pt x="5362" y="7167"/>
                  </a:cubicBezTo>
                  <a:lnTo>
                    <a:pt x="5362" y="7139"/>
                  </a:lnTo>
                  <a:cubicBezTo>
                    <a:pt x="5768" y="4834"/>
                    <a:pt x="4738" y="1905"/>
                    <a:pt x="2866" y="60"/>
                  </a:cubicBezTo>
                  <a:cubicBezTo>
                    <a:pt x="2835" y="19"/>
                    <a:pt x="2796" y="1"/>
                    <a:pt x="27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9"/>
            <p:cNvSpPr/>
            <p:nvPr/>
          </p:nvSpPr>
          <p:spPr>
            <a:xfrm>
              <a:off x="7964592" y="3746924"/>
              <a:ext cx="591949" cy="607584"/>
            </a:xfrm>
            <a:custGeom>
              <a:avLst/>
              <a:gdLst/>
              <a:ahLst/>
              <a:cxnLst/>
              <a:rect l="l" t="t" r="r" b="b"/>
              <a:pathLst>
                <a:path w="25064" h="25726" extrusionOk="0">
                  <a:moveTo>
                    <a:pt x="17793" y="0"/>
                  </a:moveTo>
                  <a:cubicBezTo>
                    <a:pt x="15092" y="0"/>
                    <a:pt x="13319" y="6875"/>
                    <a:pt x="13319" y="6875"/>
                  </a:cubicBezTo>
                  <a:cubicBezTo>
                    <a:pt x="13319" y="6875"/>
                    <a:pt x="14096" y="1409"/>
                    <a:pt x="11757" y="1409"/>
                  </a:cubicBezTo>
                  <a:cubicBezTo>
                    <a:pt x="11476" y="1409"/>
                    <a:pt x="11148" y="1489"/>
                    <a:pt x="10769" y="1667"/>
                  </a:cubicBezTo>
                  <a:cubicBezTo>
                    <a:pt x="7602" y="3153"/>
                    <a:pt x="8264" y="12014"/>
                    <a:pt x="8432" y="13802"/>
                  </a:cubicBezTo>
                  <a:lnTo>
                    <a:pt x="8432" y="13802"/>
                  </a:lnTo>
                  <a:cubicBezTo>
                    <a:pt x="8302" y="12707"/>
                    <a:pt x="7700" y="9127"/>
                    <a:pt x="5396" y="9127"/>
                  </a:cubicBezTo>
                  <a:cubicBezTo>
                    <a:pt x="4983" y="9127"/>
                    <a:pt x="4517" y="9241"/>
                    <a:pt x="3988" y="9506"/>
                  </a:cubicBezTo>
                  <a:cubicBezTo>
                    <a:pt x="1" y="11540"/>
                    <a:pt x="8491" y="25726"/>
                    <a:pt x="8491" y="25726"/>
                  </a:cubicBezTo>
                  <a:cubicBezTo>
                    <a:pt x="8491" y="25726"/>
                    <a:pt x="21646" y="20708"/>
                    <a:pt x="21998" y="16422"/>
                  </a:cubicBezTo>
                  <a:cubicBezTo>
                    <a:pt x="22121" y="14810"/>
                    <a:pt x="21491" y="14307"/>
                    <a:pt x="20657" y="14307"/>
                  </a:cubicBezTo>
                  <a:cubicBezTo>
                    <a:pt x="19275" y="14307"/>
                    <a:pt x="17333" y="15690"/>
                    <a:pt x="17333" y="15690"/>
                  </a:cubicBezTo>
                  <a:cubicBezTo>
                    <a:pt x="17333" y="15690"/>
                    <a:pt x="25063" y="9099"/>
                    <a:pt x="22486" y="6983"/>
                  </a:cubicBezTo>
                  <a:cubicBezTo>
                    <a:pt x="21966" y="6556"/>
                    <a:pt x="21436" y="6385"/>
                    <a:pt x="20923" y="6385"/>
                  </a:cubicBezTo>
                  <a:cubicBezTo>
                    <a:pt x="19110" y="6385"/>
                    <a:pt x="17496" y="8510"/>
                    <a:pt x="17174" y="8961"/>
                  </a:cubicBezTo>
                  <a:lnTo>
                    <a:pt x="17174" y="8961"/>
                  </a:lnTo>
                  <a:cubicBezTo>
                    <a:pt x="17714" y="8178"/>
                    <a:pt x="21761" y="2109"/>
                    <a:pt x="18743" y="284"/>
                  </a:cubicBezTo>
                  <a:cubicBezTo>
                    <a:pt x="18415" y="88"/>
                    <a:pt x="18098" y="0"/>
                    <a:pt x="17793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9"/>
            <p:cNvSpPr/>
            <p:nvPr/>
          </p:nvSpPr>
          <p:spPr>
            <a:xfrm>
              <a:off x="7764754" y="3787850"/>
              <a:ext cx="452913" cy="525655"/>
            </a:xfrm>
            <a:custGeom>
              <a:avLst/>
              <a:gdLst/>
              <a:ahLst/>
              <a:cxnLst/>
              <a:rect l="l" t="t" r="r" b="b"/>
              <a:pathLst>
                <a:path w="19177" h="22257" extrusionOk="0">
                  <a:moveTo>
                    <a:pt x="6887" y="0"/>
                  </a:moveTo>
                  <a:cubicBezTo>
                    <a:pt x="6808" y="0"/>
                    <a:pt x="6728" y="5"/>
                    <a:pt x="6645" y="15"/>
                  </a:cubicBezTo>
                  <a:cubicBezTo>
                    <a:pt x="3472" y="422"/>
                    <a:pt x="6456" y="7230"/>
                    <a:pt x="6456" y="7230"/>
                  </a:cubicBezTo>
                  <a:cubicBezTo>
                    <a:pt x="6456" y="7230"/>
                    <a:pt x="4688" y="4153"/>
                    <a:pt x="3199" y="4153"/>
                  </a:cubicBezTo>
                  <a:cubicBezTo>
                    <a:pt x="2772" y="4153"/>
                    <a:pt x="2367" y="4407"/>
                    <a:pt x="2034" y="5060"/>
                  </a:cubicBezTo>
                  <a:cubicBezTo>
                    <a:pt x="705" y="7695"/>
                    <a:pt x="5665" y="13172"/>
                    <a:pt x="6761" y="14334"/>
                  </a:cubicBezTo>
                  <a:lnTo>
                    <a:pt x="6761" y="14334"/>
                  </a:lnTo>
                  <a:cubicBezTo>
                    <a:pt x="6224" y="13795"/>
                    <a:pt x="4750" y="12450"/>
                    <a:pt x="3409" y="12450"/>
                  </a:cubicBezTo>
                  <a:cubicBezTo>
                    <a:pt x="2724" y="12450"/>
                    <a:pt x="2073" y="12802"/>
                    <a:pt x="1600" y="13794"/>
                  </a:cubicBezTo>
                  <a:cubicBezTo>
                    <a:pt x="0" y="17239"/>
                    <a:pt x="13020" y="22257"/>
                    <a:pt x="13020" y="22257"/>
                  </a:cubicBezTo>
                  <a:cubicBezTo>
                    <a:pt x="13020" y="22257"/>
                    <a:pt x="19177" y="12112"/>
                    <a:pt x="17169" y="9075"/>
                  </a:cubicBezTo>
                  <a:cubicBezTo>
                    <a:pt x="16797" y="8511"/>
                    <a:pt x="16429" y="8282"/>
                    <a:pt x="16076" y="8282"/>
                  </a:cubicBezTo>
                  <a:cubicBezTo>
                    <a:pt x="14523" y="8282"/>
                    <a:pt x="13264" y="12709"/>
                    <a:pt x="13264" y="12709"/>
                  </a:cubicBezTo>
                  <a:cubicBezTo>
                    <a:pt x="13264" y="12709"/>
                    <a:pt x="15406" y="2592"/>
                    <a:pt x="12613" y="2538"/>
                  </a:cubicBezTo>
                  <a:cubicBezTo>
                    <a:pt x="12586" y="2537"/>
                    <a:pt x="12559" y="2537"/>
                    <a:pt x="12533" y="2537"/>
                  </a:cubicBezTo>
                  <a:cubicBezTo>
                    <a:pt x="10037" y="2537"/>
                    <a:pt x="10085" y="5995"/>
                    <a:pt x="10112" y="6598"/>
                  </a:cubicBezTo>
                  <a:lnTo>
                    <a:pt x="10112" y="6598"/>
                  </a:lnTo>
                  <a:cubicBezTo>
                    <a:pt x="10063" y="5805"/>
                    <a:pt x="9609" y="0"/>
                    <a:pt x="6887" y="0"/>
                  </a:cubicBezTo>
                  <a:close/>
                </a:path>
              </a:pathLst>
            </a:custGeom>
            <a:solidFill>
              <a:srgbClr val="A6D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9"/>
            <p:cNvSpPr/>
            <p:nvPr/>
          </p:nvSpPr>
          <p:spPr>
            <a:xfrm>
              <a:off x="7812789" y="4156520"/>
              <a:ext cx="622038" cy="406811"/>
            </a:xfrm>
            <a:custGeom>
              <a:avLst/>
              <a:gdLst/>
              <a:ahLst/>
              <a:cxnLst/>
              <a:rect l="l" t="t" r="r" b="b"/>
              <a:pathLst>
                <a:path w="26338" h="17225" extrusionOk="0">
                  <a:moveTo>
                    <a:pt x="0" y="0"/>
                  </a:moveTo>
                  <a:lnTo>
                    <a:pt x="0" y="17224"/>
                  </a:lnTo>
                  <a:lnTo>
                    <a:pt x="26338" y="17224"/>
                  </a:lnTo>
                  <a:lnTo>
                    <a:pt x="26338" y="0"/>
                  </a:lnTo>
                  <a:close/>
                </a:path>
              </a:pathLst>
            </a:custGeom>
            <a:solidFill>
              <a:srgbClr val="D569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9"/>
            <p:cNvSpPr/>
            <p:nvPr/>
          </p:nvSpPr>
          <p:spPr>
            <a:xfrm>
              <a:off x="7935143" y="4563281"/>
              <a:ext cx="377974" cy="24350"/>
            </a:xfrm>
            <a:custGeom>
              <a:avLst/>
              <a:gdLst/>
              <a:ahLst/>
              <a:cxnLst/>
              <a:rect l="l" t="t" r="r" b="b"/>
              <a:pathLst>
                <a:path w="16004" h="1031" extrusionOk="0">
                  <a:moveTo>
                    <a:pt x="0" y="0"/>
                  </a:moveTo>
                  <a:lnTo>
                    <a:pt x="0" y="1031"/>
                  </a:lnTo>
                  <a:lnTo>
                    <a:pt x="16003" y="1031"/>
                  </a:lnTo>
                  <a:lnTo>
                    <a:pt x="16003" y="0"/>
                  </a:lnTo>
                  <a:close/>
                </a:path>
              </a:pathLst>
            </a:custGeom>
            <a:solidFill>
              <a:srgbClr val="FFA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9"/>
            <p:cNvSpPr/>
            <p:nvPr/>
          </p:nvSpPr>
          <p:spPr>
            <a:xfrm>
              <a:off x="8270135" y="4156520"/>
              <a:ext cx="165299" cy="406811"/>
            </a:xfrm>
            <a:custGeom>
              <a:avLst/>
              <a:gdLst/>
              <a:ahLst/>
              <a:cxnLst/>
              <a:rect l="l" t="t" r="r" b="b"/>
              <a:pathLst>
                <a:path w="6999" h="17225" extrusionOk="0">
                  <a:moveTo>
                    <a:pt x="1" y="0"/>
                  </a:moveTo>
                  <a:lnTo>
                    <a:pt x="1" y="17224"/>
                  </a:lnTo>
                  <a:lnTo>
                    <a:pt x="6999" y="17224"/>
                  </a:lnTo>
                  <a:lnTo>
                    <a:pt x="6999" y="0"/>
                  </a:lnTo>
                  <a:close/>
                </a:path>
              </a:pathLst>
            </a:custGeom>
            <a:solidFill>
              <a:srgbClr val="FFA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9"/>
            <p:cNvSpPr/>
            <p:nvPr/>
          </p:nvSpPr>
          <p:spPr>
            <a:xfrm>
              <a:off x="7812789" y="4414666"/>
              <a:ext cx="622038" cy="56399"/>
            </a:xfrm>
            <a:custGeom>
              <a:avLst/>
              <a:gdLst/>
              <a:ahLst/>
              <a:cxnLst/>
              <a:rect l="l" t="t" r="r" b="b"/>
              <a:pathLst>
                <a:path w="26338" h="2388" extrusionOk="0">
                  <a:moveTo>
                    <a:pt x="0" y="0"/>
                  </a:moveTo>
                  <a:lnTo>
                    <a:pt x="0" y="2387"/>
                  </a:lnTo>
                  <a:lnTo>
                    <a:pt x="26338" y="2387"/>
                  </a:lnTo>
                  <a:lnTo>
                    <a:pt x="26338" y="0"/>
                  </a:lnTo>
                  <a:close/>
                </a:path>
              </a:pathLst>
            </a:custGeom>
            <a:solidFill>
              <a:srgbClr val="FFA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9"/>
            <p:cNvSpPr/>
            <p:nvPr/>
          </p:nvSpPr>
          <p:spPr>
            <a:xfrm>
              <a:off x="6403554" y="2737695"/>
              <a:ext cx="100611" cy="49975"/>
            </a:xfrm>
            <a:custGeom>
              <a:avLst/>
              <a:gdLst/>
              <a:ahLst/>
              <a:cxnLst/>
              <a:rect l="l" t="t" r="r" b="b"/>
              <a:pathLst>
                <a:path w="4260" h="2116" extrusionOk="0">
                  <a:moveTo>
                    <a:pt x="1059" y="0"/>
                  </a:moveTo>
                  <a:cubicBezTo>
                    <a:pt x="489" y="0"/>
                    <a:pt x="1" y="488"/>
                    <a:pt x="1" y="1058"/>
                  </a:cubicBezTo>
                  <a:cubicBezTo>
                    <a:pt x="1" y="1655"/>
                    <a:pt x="489" y="2116"/>
                    <a:pt x="1059" y="2116"/>
                  </a:cubicBezTo>
                  <a:lnTo>
                    <a:pt x="3201" y="2116"/>
                  </a:lnTo>
                  <a:cubicBezTo>
                    <a:pt x="3771" y="2116"/>
                    <a:pt x="4259" y="1655"/>
                    <a:pt x="4259" y="1058"/>
                  </a:cubicBezTo>
                  <a:cubicBezTo>
                    <a:pt x="4259" y="488"/>
                    <a:pt x="3771" y="0"/>
                    <a:pt x="3201" y="0"/>
                  </a:cubicBezTo>
                  <a:close/>
                </a:path>
              </a:pathLst>
            </a:custGeom>
            <a:solidFill>
              <a:srgbClr val="FFFFFF"/>
            </a:solidFill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9"/>
            <p:cNvSpPr/>
            <p:nvPr/>
          </p:nvSpPr>
          <p:spPr>
            <a:xfrm>
              <a:off x="5848201" y="2756257"/>
              <a:ext cx="472137" cy="210149"/>
            </a:xfrm>
            <a:custGeom>
              <a:avLst/>
              <a:gdLst/>
              <a:ahLst/>
              <a:cxnLst/>
              <a:rect l="l" t="t" r="r" b="b"/>
              <a:pathLst>
                <a:path w="19991" h="8898" extrusionOk="0">
                  <a:moveTo>
                    <a:pt x="19991" y="8897"/>
                  </a:moveTo>
                  <a:lnTo>
                    <a:pt x="4449" y="8897"/>
                  </a:lnTo>
                  <a:cubicBezTo>
                    <a:pt x="1980" y="8897"/>
                    <a:pt x="0" y="6890"/>
                    <a:pt x="0" y="4449"/>
                  </a:cubicBezTo>
                  <a:lnTo>
                    <a:pt x="0" y="4449"/>
                  </a:lnTo>
                  <a:cubicBezTo>
                    <a:pt x="0" y="1981"/>
                    <a:pt x="1980" y="1"/>
                    <a:pt x="4449" y="1"/>
                  </a:cubicBezTo>
                  <a:lnTo>
                    <a:pt x="19991" y="1"/>
                  </a:ln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9"/>
            <p:cNvSpPr/>
            <p:nvPr/>
          </p:nvSpPr>
          <p:spPr>
            <a:xfrm>
              <a:off x="6370893" y="2762680"/>
              <a:ext cx="244087" cy="196687"/>
            </a:xfrm>
            <a:custGeom>
              <a:avLst/>
              <a:gdLst/>
              <a:ahLst/>
              <a:cxnLst/>
              <a:rect l="l" t="t" r="r" b="b"/>
              <a:pathLst>
                <a:path w="10335" h="8328" extrusionOk="0">
                  <a:moveTo>
                    <a:pt x="1" y="0"/>
                  </a:moveTo>
                  <a:lnTo>
                    <a:pt x="1" y="8327"/>
                  </a:lnTo>
                  <a:lnTo>
                    <a:pt x="8924" y="8327"/>
                  </a:lnTo>
                  <a:cubicBezTo>
                    <a:pt x="9711" y="8327"/>
                    <a:pt x="10335" y="7703"/>
                    <a:pt x="10335" y="6917"/>
                  </a:cubicBezTo>
                  <a:cubicBezTo>
                    <a:pt x="10335" y="6211"/>
                    <a:pt x="9792" y="5642"/>
                    <a:pt x="9114" y="5533"/>
                  </a:cubicBezTo>
                  <a:cubicBezTo>
                    <a:pt x="9792" y="5452"/>
                    <a:pt x="10335" y="4882"/>
                    <a:pt x="10335" y="4177"/>
                  </a:cubicBezTo>
                  <a:cubicBezTo>
                    <a:pt x="10335" y="3472"/>
                    <a:pt x="9792" y="2875"/>
                    <a:pt x="9114" y="2794"/>
                  </a:cubicBezTo>
                  <a:cubicBezTo>
                    <a:pt x="9792" y="2685"/>
                    <a:pt x="10335" y="2116"/>
                    <a:pt x="10335" y="1411"/>
                  </a:cubicBezTo>
                  <a:cubicBezTo>
                    <a:pt x="10335" y="624"/>
                    <a:pt x="9684" y="0"/>
                    <a:pt x="8924" y="0"/>
                  </a:cubicBezTo>
                  <a:close/>
                </a:path>
              </a:pathLst>
            </a:custGeom>
            <a:solidFill>
              <a:srgbClr val="FFFFF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9"/>
            <p:cNvSpPr/>
            <p:nvPr/>
          </p:nvSpPr>
          <p:spPr>
            <a:xfrm>
              <a:off x="6504134" y="2828640"/>
              <a:ext cx="87149" cy="24"/>
            </a:xfrm>
            <a:custGeom>
              <a:avLst/>
              <a:gdLst/>
              <a:ahLst/>
              <a:cxnLst/>
              <a:rect l="l" t="t" r="r" b="b"/>
              <a:pathLst>
                <a:path w="3690" h="1" extrusionOk="0">
                  <a:moveTo>
                    <a:pt x="0" y="1"/>
                  </a:moveTo>
                  <a:lnTo>
                    <a:pt x="3689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9"/>
            <p:cNvSpPr/>
            <p:nvPr/>
          </p:nvSpPr>
          <p:spPr>
            <a:xfrm>
              <a:off x="6504134" y="2828640"/>
              <a:ext cx="87149" cy="24"/>
            </a:xfrm>
            <a:custGeom>
              <a:avLst/>
              <a:gdLst/>
              <a:ahLst/>
              <a:cxnLst/>
              <a:rect l="l" t="t" r="r" b="b"/>
              <a:pathLst>
                <a:path w="3690" h="1" fill="none" extrusionOk="0">
                  <a:moveTo>
                    <a:pt x="0" y="1"/>
                  </a:moveTo>
                  <a:lnTo>
                    <a:pt x="3689" y="1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9"/>
            <p:cNvSpPr/>
            <p:nvPr/>
          </p:nvSpPr>
          <p:spPr>
            <a:xfrm>
              <a:off x="6504134" y="2893985"/>
              <a:ext cx="87149" cy="24"/>
            </a:xfrm>
            <a:custGeom>
              <a:avLst/>
              <a:gdLst/>
              <a:ahLst/>
              <a:cxnLst/>
              <a:rect l="l" t="t" r="r" b="b"/>
              <a:pathLst>
                <a:path w="3690" h="1" extrusionOk="0">
                  <a:moveTo>
                    <a:pt x="0" y="0"/>
                  </a:moveTo>
                  <a:lnTo>
                    <a:pt x="3689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9"/>
            <p:cNvSpPr/>
            <p:nvPr/>
          </p:nvSpPr>
          <p:spPr>
            <a:xfrm>
              <a:off x="6504134" y="2893985"/>
              <a:ext cx="87149" cy="24"/>
            </a:xfrm>
            <a:custGeom>
              <a:avLst/>
              <a:gdLst/>
              <a:ahLst/>
              <a:cxnLst/>
              <a:rect l="l" t="t" r="r" b="b"/>
              <a:pathLst>
                <a:path w="3690" h="1" fill="none" extrusionOk="0">
                  <a:moveTo>
                    <a:pt x="0" y="0"/>
                  </a:moveTo>
                  <a:lnTo>
                    <a:pt x="3689" y="0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9"/>
            <p:cNvSpPr/>
            <p:nvPr/>
          </p:nvSpPr>
          <p:spPr>
            <a:xfrm>
              <a:off x="6323496" y="2746007"/>
              <a:ext cx="94824" cy="220399"/>
            </a:xfrm>
            <a:custGeom>
              <a:avLst/>
              <a:gdLst/>
              <a:ahLst/>
              <a:cxnLst/>
              <a:rect l="l" t="t" r="r" b="b"/>
              <a:pathLst>
                <a:path w="4015" h="9332" extrusionOk="0">
                  <a:moveTo>
                    <a:pt x="0" y="1"/>
                  </a:moveTo>
                  <a:lnTo>
                    <a:pt x="0" y="9331"/>
                  </a:lnTo>
                  <a:lnTo>
                    <a:pt x="4015" y="9331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rgbClr val="FFFFF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9"/>
            <p:cNvSpPr/>
            <p:nvPr/>
          </p:nvSpPr>
          <p:spPr>
            <a:xfrm>
              <a:off x="6356794" y="2915122"/>
              <a:ext cx="28223" cy="28199"/>
            </a:xfrm>
            <a:custGeom>
              <a:avLst/>
              <a:gdLst/>
              <a:ahLst/>
              <a:cxnLst/>
              <a:rect l="l" t="t" r="r" b="b"/>
              <a:pathLst>
                <a:path w="1195" h="1194" extrusionOk="0">
                  <a:moveTo>
                    <a:pt x="598" y="1"/>
                  </a:moveTo>
                  <a:cubicBezTo>
                    <a:pt x="272" y="1"/>
                    <a:pt x="1" y="272"/>
                    <a:pt x="1" y="597"/>
                  </a:cubicBezTo>
                  <a:cubicBezTo>
                    <a:pt x="1" y="923"/>
                    <a:pt x="272" y="1194"/>
                    <a:pt x="598" y="1194"/>
                  </a:cubicBezTo>
                  <a:cubicBezTo>
                    <a:pt x="923" y="1194"/>
                    <a:pt x="1194" y="950"/>
                    <a:pt x="1194" y="597"/>
                  </a:cubicBezTo>
                  <a:cubicBezTo>
                    <a:pt x="1194" y="272"/>
                    <a:pt x="923" y="1"/>
                    <a:pt x="598" y="1"/>
                  </a:cubicBezTo>
                  <a:close/>
                </a:path>
              </a:pathLst>
            </a:custGeom>
            <a:solidFill>
              <a:srgbClr val="FFFFF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9"/>
            <p:cNvSpPr/>
            <p:nvPr/>
          </p:nvSpPr>
          <p:spPr>
            <a:xfrm>
              <a:off x="5604792" y="4233390"/>
              <a:ext cx="220375" cy="172337"/>
            </a:xfrm>
            <a:custGeom>
              <a:avLst/>
              <a:gdLst/>
              <a:ahLst/>
              <a:cxnLst/>
              <a:rect l="l" t="t" r="r" b="b"/>
              <a:pathLst>
                <a:path w="9331" h="7297" extrusionOk="0">
                  <a:moveTo>
                    <a:pt x="2035" y="0"/>
                  </a:moveTo>
                  <a:lnTo>
                    <a:pt x="0" y="7297"/>
                  </a:lnTo>
                  <a:lnTo>
                    <a:pt x="7297" y="7297"/>
                  </a:lnTo>
                  <a:lnTo>
                    <a:pt x="9331" y="0"/>
                  </a:lnTo>
                  <a:close/>
                </a:path>
              </a:pathLst>
            </a:custGeom>
            <a:solidFill>
              <a:srgbClr val="FFFFF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49"/>
            <p:cNvSpPr/>
            <p:nvPr/>
          </p:nvSpPr>
          <p:spPr>
            <a:xfrm>
              <a:off x="5546508" y="4280787"/>
              <a:ext cx="342099" cy="276112"/>
            </a:xfrm>
            <a:custGeom>
              <a:avLst/>
              <a:gdLst/>
              <a:ahLst/>
              <a:cxnLst/>
              <a:rect l="l" t="t" r="r" b="b"/>
              <a:pathLst>
                <a:path w="14485" h="11691" extrusionOk="0">
                  <a:moveTo>
                    <a:pt x="3716" y="0"/>
                  </a:moveTo>
                  <a:lnTo>
                    <a:pt x="0" y="6320"/>
                  </a:lnTo>
                  <a:lnTo>
                    <a:pt x="5425" y="11691"/>
                  </a:lnTo>
                  <a:lnTo>
                    <a:pt x="14484" y="11691"/>
                  </a:lnTo>
                  <a:cubicBezTo>
                    <a:pt x="14484" y="9494"/>
                    <a:pt x="13020" y="7568"/>
                    <a:pt x="10904" y="6998"/>
                  </a:cubicBezTo>
                  <a:lnTo>
                    <a:pt x="9575" y="6619"/>
                  </a:lnTo>
                  <a:lnTo>
                    <a:pt x="10009" y="5100"/>
                  </a:lnTo>
                  <a:lnTo>
                    <a:pt x="3716" y="0"/>
                  </a:lnTo>
                  <a:close/>
                </a:path>
              </a:pathLst>
            </a:custGeom>
            <a:solidFill>
              <a:srgbClr val="50A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9"/>
            <p:cNvSpPr/>
            <p:nvPr/>
          </p:nvSpPr>
          <p:spPr>
            <a:xfrm>
              <a:off x="5697036" y="4423640"/>
              <a:ext cx="79449" cy="95462"/>
            </a:xfrm>
            <a:custGeom>
              <a:avLst/>
              <a:gdLst/>
              <a:ahLst/>
              <a:cxnLst/>
              <a:rect l="l" t="t" r="r" b="b"/>
              <a:pathLst>
                <a:path w="3364" h="4042" fill="none" extrusionOk="0">
                  <a:moveTo>
                    <a:pt x="3364" y="543"/>
                  </a:moveTo>
                  <a:cubicBezTo>
                    <a:pt x="3364" y="543"/>
                    <a:pt x="705" y="4042"/>
                    <a:pt x="271" y="1546"/>
                  </a:cubicBezTo>
                  <a:cubicBezTo>
                    <a:pt x="0" y="0"/>
                    <a:pt x="3364" y="543"/>
                    <a:pt x="3364" y="543"/>
                  </a:cubicBezTo>
                  <a:close/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9"/>
            <p:cNvSpPr/>
            <p:nvPr/>
          </p:nvSpPr>
          <p:spPr>
            <a:xfrm>
              <a:off x="5772607" y="4358932"/>
              <a:ext cx="80111" cy="94824"/>
            </a:xfrm>
            <a:custGeom>
              <a:avLst/>
              <a:gdLst/>
              <a:ahLst/>
              <a:cxnLst/>
              <a:rect l="l" t="t" r="r" b="b"/>
              <a:pathLst>
                <a:path w="3392" h="4015" fill="none" extrusionOk="0">
                  <a:moveTo>
                    <a:pt x="1" y="3472"/>
                  </a:moveTo>
                  <a:cubicBezTo>
                    <a:pt x="1" y="3472"/>
                    <a:pt x="2659" y="1"/>
                    <a:pt x="3120" y="2496"/>
                  </a:cubicBezTo>
                  <a:cubicBezTo>
                    <a:pt x="3391" y="4015"/>
                    <a:pt x="1" y="3472"/>
                    <a:pt x="1" y="3472"/>
                  </a:cubicBezTo>
                  <a:close/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9"/>
            <p:cNvSpPr/>
            <p:nvPr/>
          </p:nvSpPr>
          <p:spPr>
            <a:xfrm>
              <a:off x="5549058" y="4279512"/>
              <a:ext cx="144799" cy="188350"/>
            </a:xfrm>
            <a:custGeom>
              <a:avLst/>
              <a:gdLst/>
              <a:ahLst/>
              <a:cxnLst/>
              <a:rect l="l" t="t" r="r" b="b"/>
              <a:pathLst>
                <a:path w="6131" h="7975" extrusionOk="0">
                  <a:moveTo>
                    <a:pt x="3527" y="0"/>
                  </a:moveTo>
                  <a:lnTo>
                    <a:pt x="1" y="5859"/>
                  </a:lnTo>
                  <a:lnTo>
                    <a:pt x="2415" y="7975"/>
                  </a:lnTo>
                  <a:lnTo>
                    <a:pt x="6131" y="2089"/>
                  </a:lnTo>
                  <a:lnTo>
                    <a:pt x="3527" y="0"/>
                  </a:lnTo>
                  <a:close/>
                </a:path>
              </a:pathLst>
            </a:custGeom>
            <a:solidFill>
              <a:srgbClr val="D569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9"/>
            <p:cNvSpPr/>
            <p:nvPr/>
          </p:nvSpPr>
          <p:spPr>
            <a:xfrm>
              <a:off x="5595180" y="3207865"/>
              <a:ext cx="632925" cy="1076226"/>
            </a:xfrm>
            <a:custGeom>
              <a:avLst/>
              <a:gdLst/>
              <a:ahLst/>
              <a:cxnLst/>
              <a:rect l="l" t="t" r="r" b="b"/>
              <a:pathLst>
                <a:path w="26799" h="45569" extrusionOk="0">
                  <a:moveTo>
                    <a:pt x="10172" y="0"/>
                  </a:moveTo>
                  <a:lnTo>
                    <a:pt x="1" y="45568"/>
                  </a:lnTo>
                  <a:lnTo>
                    <a:pt x="16627" y="45568"/>
                  </a:lnTo>
                  <a:lnTo>
                    <a:pt x="26799" y="0"/>
                  </a:ln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9"/>
            <p:cNvSpPr/>
            <p:nvPr/>
          </p:nvSpPr>
          <p:spPr>
            <a:xfrm>
              <a:off x="5525371" y="4417854"/>
              <a:ext cx="372849" cy="174274"/>
            </a:xfrm>
            <a:custGeom>
              <a:avLst/>
              <a:gdLst/>
              <a:ahLst/>
              <a:cxnLst/>
              <a:rect l="l" t="t" r="r" b="b"/>
              <a:pathLst>
                <a:path w="15787" h="7379" extrusionOk="0">
                  <a:moveTo>
                    <a:pt x="1004" y="1"/>
                  </a:moveTo>
                  <a:lnTo>
                    <a:pt x="0" y="1140"/>
                  </a:lnTo>
                  <a:lnTo>
                    <a:pt x="6347" y="6673"/>
                  </a:lnTo>
                  <a:cubicBezTo>
                    <a:pt x="6862" y="7107"/>
                    <a:pt x="7513" y="7379"/>
                    <a:pt x="8191" y="7379"/>
                  </a:cubicBezTo>
                  <a:lnTo>
                    <a:pt x="15786" y="7379"/>
                  </a:lnTo>
                  <a:lnTo>
                    <a:pt x="15786" y="5887"/>
                  </a:lnTo>
                  <a:lnTo>
                    <a:pt x="8680" y="5887"/>
                  </a:lnTo>
                  <a:cubicBezTo>
                    <a:pt x="8056" y="5887"/>
                    <a:pt x="7459" y="5643"/>
                    <a:pt x="6971" y="5236"/>
                  </a:cubicBezTo>
                  <a:lnTo>
                    <a:pt x="1004" y="1"/>
                  </a:lnTo>
                  <a:close/>
                </a:path>
              </a:pathLst>
            </a:custGeom>
            <a:solidFill>
              <a:srgbClr val="ABFA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9"/>
            <p:cNvSpPr/>
            <p:nvPr/>
          </p:nvSpPr>
          <p:spPr>
            <a:xfrm>
              <a:off x="5564432" y="4246189"/>
              <a:ext cx="434349" cy="55761"/>
            </a:xfrm>
            <a:custGeom>
              <a:avLst/>
              <a:gdLst/>
              <a:ahLst/>
              <a:cxnLst/>
              <a:rect l="l" t="t" r="r" b="b"/>
              <a:pathLst>
                <a:path w="18391" h="2361" extrusionOk="0">
                  <a:moveTo>
                    <a:pt x="679" y="1"/>
                  </a:moveTo>
                  <a:lnTo>
                    <a:pt x="1" y="2361"/>
                  </a:lnTo>
                  <a:lnTo>
                    <a:pt x="18391" y="2361"/>
                  </a:lnTo>
                  <a:lnTo>
                    <a:pt x="18391" y="1"/>
                  </a:lnTo>
                  <a:close/>
                </a:path>
              </a:pathLst>
            </a:custGeom>
            <a:solidFill>
              <a:srgbClr val="D569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9"/>
            <p:cNvSpPr/>
            <p:nvPr/>
          </p:nvSpPr>
          <p:spPr>
            <a:xfrm>
              <a:off x="5846289" y="4233390"/>
              <a:ext cx="204362" cy="178737"/>
            </a:xfrm>
            <a:custGeom>
              <a:avLst/>
              <a:gdLst/>
              <a:ahLst/>
              <a:cxnLst/>
              <a:rect l="l" t="t" r="r" b="b"/>
              <a:pathLst>
                <a:path w="8653" h="7568" extrusionOk="0">
                  <a:moveTo>
                    <a:pt x="0" y="0"/>
                  </a:moveTo>
                  <a:lnTo>
                    <a:pt x="1356" y="7568"/>
                  </a:lnTo>
                  <a:lnTo>
                    <a:pt x="8653" y="7568"/>
                  </a:lnTo>
                  <a:lnTo>
                    <a:pt x="7296" y="0"/>
                  </a:lnTo>
                  <a:close/>
                </a:path>
              </a:pathLst>
            </a:custGeom>
            <a:solidFill>
              <a:srgbClr val="FFFFF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9"/>
            <p:cNvSpPr/>
            <p:nvPr/>
          </p:nvSpPr>
          <p:spPr>
            <a:xfrm>
              <a:off x="5871912" y="4405692"/>
              <a:ext cx="393349" cy="151199"/>
            </a:xfrm>
            <a:custGeom>
              <a:avLst/>
              <a:gdLst/>
              <a:ahLst/>
              <a:cxnLst/>
              <a:rect l="l" t="t" r="r" b="b"/>
              <a:pathLst>
                <a:path w="16655" h="6402" extrusionOk="0">
                  <a:moveTo>
                    <a:pt x="0" y="1"/>
                  </a:moveTo>
                  <a:lnTo>
                    <a:pt x="244" y="6402"/>
                  </a:lnTo>
                  <a:lnTo>
                    <a:pt x="16654" y="6402"/>
                  </a:lnTo>
                  <a:cubicBezTo>
                    <a:pt x="16654" y="2849"/>
                    <a:pt x="13779" y="1"/>
                    <a:pt x="10253" y="1"/>
                  </a:cubicBezTo>
                  <a:close/>
                </a:path>
              </a:pathLst>
            </a:custGeom>
            <a:solidFill>
              <a:srgbClr val="50A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9"/>
            <p:cNvSpPr/>
            <p:nvPr/>
          </p:nvSpPr>
          <p:spPr>
            <a:xfrm>
              <a:off x="5570194" y="3207865"/>
              <a:ext cx="552862" cy="1076226"/>
            </a:xfrm>
            <a:custGeom>
              <a:avLst/>
              <a:gdLst/>
              <a:ahLst/>
              <a:cxnLst/>
              <a:rect l="l" t="t" r="r" b="b"/>
              <a:pathLst>
                <a:path w="23409" h="45569" extrusionOk="0">
                  <a:moveTo>
                    <a:pt x="1" y="0"/>
                  </a:moveTo>
                  <a:lnTo>
                    <a:pt x="6782" y="45568"/>
                  </a:lnTo>
                  <a:lnTo>
                    <a:pt x="23409" y="45568"/>
                  </a:lnTo>
                  <a:lnTo>
                    <a:pt x="16628" y="0"/>
                  </a:lnTo>
                  <a:close/>
                </a:path>
              </a:pathLst>
            </a:custGeom>
            <a:solidFill>
              <a:srgbClr val="A6D3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9"/>
            <p:cNvSpPr/>
            <p:nvPr/>
          </p:nvSpPr>
          <p:spPr>
            <a:xfrm>
              <a:off x="5732271" y="3328921"/>
              <a:ext cx="160812" cy="955163"/>
            </a:xfrm>
            <a:custGeom>
              <a:avLst/>
              <a:gdLst/>
              <a:ahLst/>
              <a:cxnLst/>
              <a:rect l="l" t="t" r="r" b="b"/>
              <a:pathLst>
                <a:path w="6809" h="40443" fill="none" extrusionOk="0">
                  <a:moveTo>
                    <a:pt x="6808" y="40442"/>
                  </a:moveTo>
                  <a:lnTo>
                    <a:pt x="0" y="1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9"/>
            <p:cNvSpPr/>
            <p:nvPr/>
          </p:nvSpPr>
          <p:spPr>
            <a:xfrm>
              <a:off x="6015379" y="4392254"/>
              <a:ext cx="80111" cy="95462"/>
            </a:xfrm>
            <a:custGeom>
              <a:avLst/>
              <a:gdLst/>
              <a:ahLst/>
              <a:cxnLst/>
              <a:rect l="l" t="t" r="r" b="b"/>
              <a:pathLst>
                <a:path w="3392" h="4042" fill="none" extrusionOk="0">
                  <a:moveTo>
                    <a:pt x="3391" y="570"/>
                  </a:moveTo>
                  <a:cubicBezTo>
                    <a:pt x="3391" y="570"/>
                    <a:pt x="733" y="4041"/>
                    <a:pt x="272" y="1546"/>
                  </a:cubicBezTo>
                  <a:cubicBezTo>
                    <a:pt x="1" y="0"/>
                    <a:pt x="3391" y="570"/>
                    <a:pt x="3391" y="570"/>
                  </a:cubicBezTo>
                  <a:close/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9"/>
            <p:cNvSpPr/>
            <p:nvPr/>
          </p:nvSpPr>
          <p:spPr>
            <a:xfrm>
              <a:off x="6091611" y="4327547"/>
              <a:ext cx="80111" cy="95462"/>
            </a:xfrm>
            <a:custGeom>
              <a:avLst/>
              <a:gdLst/>
              <a:ahLst/>
              <a:cxnLst/>
              <a:rect l="l" t="t" r="r" b="b"/>
              <a:pathLst>
                <a:path w="3392" h="4042" fill="none" extrusionOk="0">
                  <a:moveTo>
                    <a:pt x="1" y="3472"/>
                  </a:moveTo>
                  <a:cubicBezTo>
                    <a:pt x="1" y="3472"/>
                    <a:pt x="2659" y="1"/>
                    <a:pt x="3120" y="2496"/>
                  </a:cubicBezTo>
                  <a:cubicBezTo>
                    <a:pt x="3391" y="4042"/>
                    <a:pt x="1" y="3472"/>
                    <a:pt x="1" y="3472"/>
                  </a:cubicBezTo>
                  <a:close/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9"/>
            <p:cNvSpPr/>
            <p:nvPr/>
          </p:nvSpPr>
          <p:spPr>
            <a:xfrm>
              <a:off x="5871912" y="4405054"/>
              <a:ext cx="86487" cy="151837"/>
            </a:xfrm>
            <a:custGeom>
              <a:avLst/>
              <a:gdLst/>
              <a:ahLst/>
              <a:cxnLst/>
              <a:rect l="l" t="t" r="r" b="b"/>
              <a:pathLst>
                <a:path w="3662" h="6429" extrusionOk="0">
                  <a:moveTo>
                    <a:pt x="0" y="0"/>
                  </a:moveTo>
                  <a:lnTo>
                    <a:pt x="0" y="6429"/>
                  </a:lnTo>
                  <a:lnTo>
                    <a:pt x="3662" y="6429"/>
                  </a:lnTo>
                  <a:lnTo>
                    <a:pt x="3662" y="0"/>
                  </a:lnTo>
                  <a:close/>
                </a:path>
              </a:pathLst>
            </a:custGeom>
            <a:solidFill>
              <a:srgbClr val="D569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9"/>
            <p:cNvSpPr/>
            <p:nvPr/>
          </p:nvSpPr>
          <p:spPr>
            <a:xfrm>
              <a:off x="5707285" y="4233390"/>
              <a:ext cx="433712" cy="68562"/>
            </a:xfrm>
            <a:custGeom>
              <a:avLst/>
              <a:gdLst/>
              <a:ahLst/>
              <a:cxnLst/>
              <a:rect l="l" t="t" r="r" b="b"/>
              <a:pathLst>
                <a:path w="18364" h="2903" extrusionOk="0">
                  <a:moveTo>
                    <a:pt x="0" y="0"/>
                  </a:moveTo>
                  <a:lnTo>
                    <a:pt x="678" y="2903"/>
                  </a:lnTo>
                  <a:lnTo>
                    <a:pt x="18363" y="2903"/>
                  </a:lnTo>
                  <a:lnTo>
                    <a:pt x="17685" y="0"/>
                  </a:lnTo>
                  <a:close/>
                </a:path>
              </a:pathLst>
            </a:custGeom>
            <a:solidFill>
              <a:srgbClr val="FFA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9"/>
            <p:cNvSpPr/>
            <p:nvPr/>
          </p:nvSpPr>
          <p:spPr>
            <a:xfrm>
              <a:off x="5588143" y="1833226"/>
              <a:ext cx="137737" cy="102524"/>
            </a:xfrm>
            <a:custGeom>
              <a:avLst/>
              <a:gdLst/>
              <a:ahLst/>
              <a:cxnLst/>
              <a:rect l="l" t="t" r="r" b="b"/>
              <a:pathLst>
                <a:path w="5832" h="4341" extrusionOk="0">
                  <a:moveTo>
                    <a:pt x="2170" y="0"/>
                  </a:moveTo>
                  <a:cubicBezTo>
                    <a:pt x="977" y="0"/>
                    <a:pt x="0" y="977"/>
                    <a:pt x="0" y="2170"/>
                  </a:cubicBezTo>
                  <a:cubicBezTo>
                    <a:pt x="0" y="3364"/>
                    <a:pt x="977" y="4340"/>
                    <a:pt x="2170" y="4340"/>
                  </a:cubicBezTo>
                  <a:lnTo>
                    <a:pt x="5832" y="4340"/>
                  </a:lnTo>
                  <a:lnTo>
                    <a:pt x="5832" y="0"/>
                  </a:lnTo>
                  <a:close/>
                </a:path>
              </a:pathLst>
            </a:custGeom>
            <a:solidFill>
              <a:srgbClr val="FFFFF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9"/>
            <p:cNvSpPr/>
            <p:nvPr/>
          </p:nvSpPr>
          <p:spPr>
            <a:xfrm>
              <a:off x="5679088" y="1893447"/>
              <a:ext cx="46786" cy="24"/>
            </a:xfrm>
            <a:custGeom>
              <a:avLst/>
              <a:gdLst/>
              <a:ahLst/>
              <a:cxnLst/>
              <a:rect l="l" t="t" r="r" b="b"/>
              <a:pathLst>
                <a:path w="1981" h="1" extrusionOk="0">
                  <a:moveTo>
                    <a:pt x="1981" y="0"/>
                  </a:moveTo>
                  <a:lnTo>
                    <a:pt x="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9"/>
            <p:cNvSpPr/>
            <p:nvPr/>
          </p:nvSpPr>
          <p:spPr>
            <a:xfrm>
              <a:off x="5679088" y="1893447"/>
              <a:ext cx="46786" cy="24"/>
            </a:xfrm>
            <a:custGeom>
              <a:avLst/>
              <a:gdLst/>
              <a:ahLst/>
              <a:cxnLst/>
              <a:rect l="l" t="t" r="r" b="b"/>
              <a:pathLst>
                <a:path w="1981" h="1" fill="none" extrusionOk="0">
                  <a:moveTo>
                    <a:pt x="1981" y="0"/>
                  </a:moveTo>
                  <a:lnTo>
                    <a:pt x="1" y="0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9"/>
            <p:cNvSpPr/>
            <p:nvPr/>
          </p:nvSpPr>
          <p:spPr>
            <a:xfrm>
              <a:off x="6164632" y="1833226"/>
              <a:ext cx="121748" cy="102524"/>
            </a:xfrm>
            <a:custGeom>
              <a:avLst/>
              <a:gdLst/>
              <a:ahLst/>
              <a:cxnLst/>
              <a:rect l="l" t="t" r="r" b="b"/>
              <a:pathLst>
                <a:path w="5155" h="4341" extrusionOk="0">
                  <a:moveTo>
                    <a:pt x="1" y="0"/>
                  </a:moveTo>
                  <a:lnTo>
                    <a:pt x="1" y="4340"/>
                  </a:lnTo>
                  <a:lnTo>
                    <a:pt x="2984" y="4340"/>
                  </a:lnTo>
                  <a:cubicBezTo>
                    <a:pt x="4178" y="4340"/>
                    <a:pt x="5154" y="3364"/>
                    <a:pt x="5154" y="2170"/>
                  </a:cubicBezTo>
                  <a:cubicBezTo>
                    <a:pt x="5154" y="977"/>
                    <a:pt x="4178" y="0"/>
                    <a:pt x="2984" y="0"/>
                  </a:cubicBezTo>
                  <a:close/>
                </a:path>
              </a:pathLst>
            </a:custGeom>
            <a:solidFill>
              <a:srgbClr val="FFFFF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9"/>
            <p:cNvSpPr/>
            <p:nvPr/>
          </p:nvSpPr>
          <p:spPr>
            <a:xfrm>
              <a:off x="6164632" y="1893447"/>
              <a:ext cx="46786" cy="24"/>
            </a:xfrm>
            <a:custGeom>
              <a:avLst/>
              <a:gdLst/>
              <a:ahLst/>
              <a:cxnLst/>
              <a:rect l="l" t="t" r="r" b="b"/>
              <a:pathLst>
                <a:path w="1981" h="1" extrusionOk="0">
                  <a:moveTo>
                    <a:pt x="1" y="0"/>
                  </a:moveTo>
                  <a:lnTo>
                    <a:pt x="198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9"/>
            <p:cNvSpPr/>
            <p:nvPr/>
          </p:nvSpPr>
          <p:spPr>
            <a:xfrm>
              <a:off x="6164632" y="1893447"/>
              <a:ext cx="46786" cy="24"/>
            </a:xfrm>
            <a:custGeom>
              <a:avLst/>
              <a:gdLst/>
              <a:ahLst/>
              <a:cxnLst/>
              <a:rect l="l" t="t" r="r" b="b"/>
              <a:pathLst>
                <a:path w="1981" h="1" fill="none" extrusionOk="0">
                  <a:moveTo>
                    <a:pt x="1" y="0"/>
                  </a:moveTo>
                  <a:lnTo>
                    <a:pt x="1981" y="0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9"/>
            <p:cNvSpPr/>
            <p:nvPr/>
          </p:nvSpPr>
          <p:spPr>
            <a:xfrm>
              <a:off x="5540722" y="2261762"/>
              <a:ext cx="748250" cy="1106338"/>
            </a:xfrm>
            <a:custGeom>
              <a:avLst/>
              <a:gdLst/>
              <a:ahLst/>
              <a:cxnLst/>
              <a:rect l="l" t="t" r="r" b="b"/>
              <a:pathLst>
                <a:path w="31682" h="46844" extrusionOk="0">
                  <a:moveTo>
                    <a:pt x="15841" y="0"/>
                  </a:moveTo>
                  <a:cubicBezTo>
                    <a:pt x="7107" y="0"/>
                    <a:pt x="1" y="7107"/>
                    <a:pt x="1" y="15841"/>
                  </a:cubicBezTo>
                  <a:lnTo>
                    <a:pt x="1" y="46843"/>
                  </a:lnTo>
                  <a:lnTo>
                    <a:pt x="31682" y="46843"/>
                  </a:lnTo>
                  <a:lnTo>
                    <a:pt x="31682" y="15841"/>
                  </a:lnTo>
                  <a:cubicBezTo>
                    <a:pt x="31682" y="7107"/>
                    <a:pt x="24602" y="0"/>
                    <a:pt x="15841" y="0"/>
                  </a:cubicBezTo>
                  <a:close/>
                </a:path>
              </a:pathLst>
            </a:custGeom>
            <a:solidFill>
              <a:srgbClr val="50A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9"/>
            <p:cNvSpPr/>
            <p:nvPr/>
          </p:nvSpPr>
          <p:spPr>
            <a:xfrm>
              <a:off x="5821940" y="2109297"/>
              <a:ext cx="186437" cy="242174"/>
            </a:xfrm>
            <a:custGeom>
              <a:avLst/>
              <a:gdLst/>
              <a:ahLst/>
              <a:cxnLst/>
              <a:rect l="l" t="t" r="r" b="b"/>
              <a:pathLst>
                <a:path w="7894" h="10254" extrusionOk="0">
                  <a:moveTo>
                    <a:pt x="0" y="1"/>
                  </a:moveTo>
                  <a:lnTo>
                    <a:pt x="0" y="6321"/>
                  </a:lnTo>
                  <a:cubicBezTo>
                    <a:pt x="0" y="8491"/>
                    <a:pt x="1763" y="10254"/>
                    <a:pt x="3933" y="10254"/>
                  </a:cubicBezTo>
                  <a:cubicBezTo>
                    <a:pt x="6130" y="10254"/>
                    <a:pt x="7893" y="8491"/>
                    <a:pt x="7893" y="6321"/>
                  </a:cubicBezTo>
                  <a:lnTo>
                    <a:pt x="7893" y="1"/>
                  </a:lnTo>
                  <a:close/>
                </a:path>
              </a:pathLst>
            </a:custGeom>
            <a:solidFill>
              <a:srgbClr val="FFFFF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9"/>
            <p:cNvSpPr/>
            <p:nvPr/>
          </p:nvSpPr>
          <p:spPr>
            <a:xfrm>
              <a:off x="5821940" y="2109297"/>
              <a:ext cx="186437" cy="156324"/>
            </a:xfrm>
            <a:custGeom>
              <a:avLst/>
              <a:gdLst/>
              <a:ahLst/>
              <a:cxnLst/>
              <a:rect l="l" t="t" r="r" b="b"/>
              <a:pathLst>
                <a:path w="7894" h="6619" extrusionOk="0">
                  <a:moveTo>
                    <a:pt x="0" y="1"/>
                  </a:moveTo>
                  <a:lnTo>
                    <a:pt x="0" y="3880"/>
                  </a:lnTo>
                  <a:lnTo>
                    <a:pt x="7893" y="6619"/>
                  </a:lnTo>
                  <a:lnTo>
                    <a:pt x="7893" y="1"/>
                  </a:ln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9"/>
            <p:cNvSpPr/>
            <p:nvPr/>
          </p:nvSpPr>
          <p:spPr>
            <a:xfrm>
              <a:off x="5725847" y="1594303"/>
              <a:ext cx="447174" cy="606663"/>
            </a:xfrm>
            <a:custGeom>
              <a:avLst/>
              <a:gdLst/>
              <a:ahLst/>
              <a:cxnLst/>
              <a:rect l="l" t="t" r="r" b="b"/>
              <a:pathLst>
                <a:path w="18934" h="25687" extrusionOk="0">
                  <a:moveTo>
                    <a:pt x="9467" y="0"/>
                  </a:moveTo>
                  <a:cubicBezTo>
                    <a:pt x="4232" y="0"/>
                    <a:pt x="1" y="4232"/>
                    <a:pt x="1" y="9466"/>
                  </a:cubicBezTo>
                  <a:lnTo>
                    <a:pt x="1" y="16193"/>
                  </a:lnTo>
                  <a:cubicBezTo>
                    <a:pt x="1" y="21428"/>
                    <a:pt x="4232" y="25687"/>
                    <a:pt x="9467" y="25687"/>
                  </a:cubicBezTo>
                  <a:cubicBezTo>
                    <a:pt x="14702" y="25687"/>
                    <a:pt x="18933" y="21428"/>
                    <a:pt x="18933" y="16193"/>
                  </a:cubicBezTo>
                  <a:lnTo>
                    <a:pt x="18933" y="9466"/>
                  </a:lnTo>
                  <a:cubicBezTo>
                    <a:pt x="18933" y="4232"/>
                    <a:pt x="14702" y="0"/>
                    <a:pt x="9467" y="0"/>
                  </a:cubicBezTo>
                  <a:close/>
                </a:path>
              </a:pathLst>
            </a:custGeom>
            <a:solidFill>
              <a:srgbClr val="FFFFFF"/>
            </a:solidFill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9"/>
            <p:cNvSpPr/>
            <p:nvPr/>
          </p:nvSpPr>
          <p:spPr>
            <a:xfrm>
              <a:off x="5885349" y="1846687"/>
              <a:ext cx="27562" cy="27562"/>
            </a:xfrm>
            <a:custGeom>
              <a:avLst/>
              <a:gdLst/>
              <a:ahLst/>
              <a:cxnLst/>
              <a:rect l="l" t="t" r="r" b="b"/>
              <a:pathLst>
                <a:path w="1167" h="1167" extrusionOk="0">
                  <a:moveTo>
                    <a:pt x="597" y="0"/>
                  </a:moveTo>
                  <a:cubicBezTo>
                    <a:pt x="272" y="0"/>
                    <a:pt x="1" y="271"/>
                    <a:pt x="1" y="597"/>
                  </a:cubicBezTo>
                  <a:cubicBezTo>
                    <a:pt x="1" y="922"/>
                    <a:pt x="272" y="1166"/>
                    <a:pt x="597" y="1166"/>
                  </a:cubicBezTo>
                  <a:cubicBezTo>
                    <a:pt x="923" y="1166"/>
                    <a:pt x="1167" y="922"/>
                    <a:pt x="1167" y="597"/>
                  </a:cubicBezTo>
                  <a:cubicBezTo>
                    <a:pt x="1167" y="271"/>
                    <a:pt x="923" y="0"/>
                    <a:pt x="597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9"/>
            <p:cNvSpPr/>
            <p:nvPr/>
          </p:nvSpPr>
          <p:spPr>
            <a:xfrm>
              <a:off x="6004492" y="1846687"/>
              <a:ext cx="27562" cy="27562"/>
            </a:xfrm>
            <a:custGeom>
              <a:avLst/>
              <a:gdLst/>
              <a:ahLst/>
              <a:cxnLst/>
              <a:rect l="l" t="t" r="r" b="b"/>
              <a:pathLst>
                <a:path w="1167" h="1167" extrusionOk="0">
                  <a:moveTo>
                    <a:pt x="570" y="0"/>
                  </a:moveTo>
                  <a:cubicBezTo>
                    <a:pt x="245" y="0"/>
                    <a:pt x="1" y="271"/>
                    <a:pt x="1" y="597"/>
                  </a:cubicBezTo>
                  <a:cubicBezTo>
                    <a:pt x="1" y="922"/>
                    <a:pt x="245" y="1166"/>
                    <a:pt x="570" y="1166"/>
                  </a:cubicBezTo>
                  <a:cubicBezTo>
                    <a:pt x="896" y="1166"/>
                    <a:pt x="1167" y="922"/>
                    <a:pt x="1167" y="597"/>
                  </a:cubicBezTo>
                  <a:cubicBezTo>
                    <a:pt x="1167" y="271"/>
                    <a:pt x="896" y="0"/>
                    <a:pt x="570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9"/>
            <p:cNvSpPr/>
            <p:nvPr/>
          </p:nvSpPr>
          <p:spPr>
            <a:xfrm>
              <a:off x="5725847" y="1936357"/>
              <a:ext cx="447811" cy="24"/>
            </a:xfrm>
            <a:custGeom>
              <a:avLst/>
              <a:gdLst/>
              <a:ahLst/>
              <a:cxnLst/>
              <a:rect l="l" t="t" r="r" b="b"/>
              <a:pathLst>
                <a:path w="18961" h="1" fill="none" extrusionOk="0">
                  <a:moveTo>
                    <a:pt x="18960" y="0"/>
                  </a:moveTo>
                  <a:lnTo>
                    <a:pt x="1" y="0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9"/>
            <p:cNvSpPr/>
            <p:nvPr/>
          </p:nvSpPr>
          <p:spPr>
            <a:xfrm>
              <a:off x="5962857" y="1870374"/>
              <a:ext cx="17312" cy="66011"/>
            </a:xfrm>
            <a:custGeom>
              <a:avLst/>
              <a:gdLst/>
              <a:ahLst/>
              <a:cxnLst/>
              <a:rect l="l" t="t" r="r" b="b"/>
              <a:pathLst>
                <a:path w="733" h="2795" fill="none" extrusionOk="0">
                  <a:moveTo>
                    <a:pt x="1" y="1"/>
                  </a:moveTo>
                  <a:lnTo>
                    <a:pt x="733" y="2794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9"/>
            <p:cNvSpPr/>
            <p:nvPr/>
          </p:nvSpPr>
          <p:spPr>
            <a:xfrm>
              <a:off x="6055101" y="1976717"/>
              <a:ext cx="117899" cy="24"/>
            </a:xfrm>
            <a:custGeom>
              <a:avLst/>
              <a:gdLst/>
              <a:ahLst/>
              <a:cxnLst/>
              <a:rect l="l" t="t" r="r" b="b"/>
              <a:pathLst>
                <a:path w="4992" h="1" fill="none" extrusionOk="0">
                  <a:moveTo>
                    <a:pt x="4991" y="0"/>
                  </a:move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9"/>
            <p:cNvSpPr/>
            <p:nvPr/>
          </p:nvSpPr>
          <p:spPr>
            <a:xfrm>
              <a:off x="6055101" y="2001041"/>
              <a:ext cx="58949" cy="24"/>
            </a:xfrm>
            <a:custGeom>
              <a:avLst/>
              <a:gdLst/>
              <a:ahLst/>
              <a:cxnLst/>
              <a:rect l="l" t="t" r="r" b="b"/>
              <a:pathLst>
                <a:path w="2496" h="1" fill="none" extrusionOk="0">
                  <a:moveTo>
                    <a:pt x="2496" y="1"/>
                  </a:moveTo>
                  <a:lnTo>
                    <a:pt x="0" y="1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9"/>
            <p:cNvSpPr/>
            <p:nvPr/>
          </p:nvSpPr>
          <p:spPr>
            <a:xfrm>
              <a:off x="5737395" y="2047163"/>
              <a:ext cx="128763" cy="24"/>
            </a:xfrm>
            <a:custGeom>
              <a:avLst/>
              <a:gdLst/>
              <a:ahLst/>
              <a:cxnLst/>
              <a:rect l="l" t="t" r="r" b="b"/>
              <a:pathLst>
                <a:path w="5452" h="1" fill="none" extrusionOk="0">
                  <a:moveTo>
                    <a:pt x="0" y="1"/>
                  </a:moveTo>
                  <a:lnTo>
                    <a:pt x="5452" y="1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9"/>
            <p:cNvSpPr/>
            <p:nvPr/>
          </p:nvSpPr>
          <p:spPr>
            <a:xfrm>
              <a:off x="5852688" y="2072149"/>
              <a:ext cx="46786" cy="24"/>
            </a:xfrm>
            <a:custGeom>
              <a:avLst/>
              <a:gdLst/>
              <a:ahLst/>
              <a:cxnLst/>
              <a:rect l="l" t="t" r="r" b="b"/>
              <a:pathLst>
                <a:path w="1981" h="1" fill="none" extrusionOk="0">
                  <a:moveTo>
                    <a:pt x="1980" y="1"/>
                  </a:moveTo>
                  <a:lnTo>
                    <a:pt x="0" y="1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9"/>
            <p:cNvSpPr/>
            <p:nvPr/>
          </p:nvSpPr>
          <p:spPr>
            <a:xfrm>
              <a:off x="6019228" y="2738332"/>
              <a:ext cx="99949" cy="49998"/>
            </a:xfrm>
            <a:custGeom>
              <a:avLst/>
              <a:gdLst/>
              <a:ahLst/>
              <a:cxnLst/>
              <a:rect l="l" t="t" r="r" b="b"/>
              <a:pathLst>
                <a:path w="4232" h="2117" extrusionOk="0">
                  <a:moveTo>
                    <a:pt x="1058" y="0"/>
                  </a:moveTo>
                  <a:cubicBezTo>
                    <a:pt x="462" y="0"/>
                    <a:pt x="1" y="461"/>
                    <a:pt x="1" y="1058"/>
                  </a:cubicBezTo>
                  <a:cubicBezTo>
                    <a:pt x="1" y="1655"/>
                    <a:pt x="462" y="2116"/>
                    <a:pt x="1058" y="2116"/>
                  </a:cubicBezTo>
                  <a:lnTo>
                    <a:pt x="3174" y="2116"/>
                  </a:lnTo>
                  <a:cubicBezTo>
                    <a:pt x="3744" y="2116"/>
                    <a:pt x="4205" y="1655"/>
                    <a:pt x="4232" y="1058"/>
                  </a:cubicBezTo>
                  <a:cubicBezTo>
                    <a:pt x="4232" y="461"/>
                    <a:pt x="3744" y="0"/>
                    <a:pt x="3174" y="0"/>
                  </a:cubicBezTo>
                  <a:close/>
                </a:path>
              </a:pathLst>
            </a:custGeom>
            <a:solidFill>
              <a:srgbClr val="FFFFF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9"/>
            <p:cNvSpPr/>
            <p:nvPr/>
          </p:nvSpPr>
          <p:spPr>
            <a:xfrm>
              <a:off x="5467064" y="2507085"/>
              <a:ext cx="146074" cy="354286"/>
            </a:xfrm>
            <a:custGeom>
              <a:avLst/>
              <a:gdLst/>
              <a:ahLst/>
              <a:cxnLst/>
              <a:rect l="l" t="t" r="r" b="b"/>
              <a:pathLst>
                <a:path w="6185" h="15001" extrusionOk="0">
                  <a:moveTo>
                    <a:pt x="4178" y="1"/>
                  </a:moveTo>
                  <a:lnTo>
                    <a:pt x="1" y="13807"/>
                  </a:lnTo>
                  <a:lnTo>
                    <a:pt x="6185" y="15000"/>
                  </a:lnTo>
                  <a:lnTo>
                    <a:pt x="6185" y="2333"/>
                  </a:lnTo>
                  <a:lnTo>
                    <a:pt x="4178" y="1"/>
                  </a:ln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9"/>
            <p:cNvSpPr/>
            <p:nvPr/>
          </p:nvSpPr>
          <p:spPr>
            <a:xfrm>
              <a:off x="5463238" y="2756257"/>
              <a:ext cx="472137" cy="210149"/>
            </a:xfrm>
            <a:custGeom>
              <a:avLst/>
              <a:gdLst/>
              <a:ahLst/>
              <a:cxnLst/>
              <a:rect l="l" t="t" r="r" b="b"/>
              <a:pathLst>
                <a:path w="19991" h="8898" extrusionOk="0">
                  <a:moveTo>
                    <a:pt x="19990" y="8897"/>
                  </a:moveTo>
                  <a:lnTo>
                    <a:pt x="4448" y="8897"/>
                  </a:lnTo>
                  <a:cubicBezTo>
                    <a:pt x="1980" y="8897"/>
                    <a:pt x="0" y="6917"/>
                    <a:pt x="0" y="4449"/>
                  </a:cubicBezTo>
                  <a:lnTo>
                    <a:pt x="0" y="4449"/>
                  </a:lnTo>
                  <a:cubicBezTo>
                    <a:pt x="0" y="2008"/>
                    <a:pt x="1980" y="1"/>
                    <a:pt x="4448" y="1"/>
                  </a:cubicBezTo>
                  <a:lnTo>
                    <a:pt x="19990" y="1"/>
                  </a:ln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9"/>
            <p:cNvSpPr/>
            <p:nvPr/>
          </p:nvSpPr>
          <p:spPr>
            <a:xfrm>
              <a:off x="5985930" y="2763318"/>
              <a:ext cx="244087" cy="196049"/>
            </a:xfrm>
            <a:custGeom>
              <a:avLst/>
              <a:gdLst/>
              <a:ahLst/>
              <a:cxnLst/>
              <a:rect l="l" t="t" r="r" b="b"/>
              <a:pathLst>
                <a:path w="10335" h="8301" extrusionOk="0">
                  <a:moveTo>
                    <a:pt x="0" y="0"/>
                  </a:moveTo>
                  <a:lnTo>
                    <a:pt x="0" y="8300"/>
                  </a:lnTo>
                  <a:lnTo>
                    <a:pt x="8924" y="8300"/>
                  </a:lnTo>
                  <a:cubicBezTo>
                    <a:pt x="9710" y="8300"/>
                    <a:pt x="10334" y="7676"/>
                    <a:pt x="10334" y="6917"/>
                  </a:cubicBezTo>
                  <a:cubicBezTo>
                    <a:pt x="10334" y="6212"/>
                    <a:pt x="9792" y="5642"/>
                    <a:pt x="9114" y="5533"/>
                  </a:cubicBezTo>
                  <a:cubicBezTo>
                    <a:pt x="9792" y="5452"/>
                    <a:pt x="10334" y="4855"/>
                    <a:pt x="10334" y="4150"/>
                  </a:cubicBezTo>
                  <a:cubicBezTo>
                    <a:pt x="10334" y="3445"/>
                    <a:pt x="9792" y="2875"/>
                    <a:pt x="9114" y="2767"/>
                  </a:cubicBezTo>
                  <a:cubicBezTo>
                    <a:pt x="9792" y="2685"/>
                    <a:pt x="10334" y="2116"/>
                    <a:pt x="10334" y="1411"/>
                  </a:cubicBezTo>
                  <a:cubicBezTo>
                    <a:pt x="10334" y="624"/>
                    <a:pt x="9683" y="0"/>
                    <a:pt x="8924" y="0"/>
                  </a:cubicBezTo>
                  <a:close/>
                </a:path>
              </a:pathLst>
            </a:custGeom>
            <a:solidFill>
              <a:srgbClr val="FFFFF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9"/>
            <p:cNvSpPr/>
            <p:nvPr/>
          </p:nvSpPr>
          <p:spPr>
            <a:xfrm>
              <a:off x="6118510" y="2829277"/>
              <a:ext cx="87786" cy="24"/>
            </a:xfrm>
            <a:custGeom>
              <a:avLst/>
              <a:gdLst/>
              <a:ahLst/>
              <a:cxnLst/>
              <a:rect l="l" t="t" r="r" b="b"/>
              <a:pathLst>
                <a:path w="3717" h="1" extrusionOk="0">
                  <a:moveTo>
                    <a:pt x="1" y="1"/>
                  </a:moveTo>
                  <a:lnTo>
                    <a:pt x="3717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9"/>
            <p:cNvSpPr/>
            <p:nvPr/>
          </p:nvSpPr>
          <p:spPr>
            <a:xfrm>
              <a:off x="6118510" y="2829277"/>
              <a:ext cx="87786" cy="24"/>
            </a:xfrm>
            <a:custGeom>
              <a:avLst/>
              <a:gdLst/>
              <a:ahLst/>
              <a:cxnLst/>
              <a:rect l="l" t="t" r="r" b="b"/>
              <a:pathLst>
                <a:path w="3717" h="1" fill="none" extrusionOk="0">
                  <a:moveTo>
                    <a:pt x="1" y="1"/>
                  </a:moveTo>
                  <a:lnTo>
                    <a:pt x="3717" y="1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9"/>
            <p:cNvSpPr/>
            <p:nvPr/>
          </p:nvSpPr>
          <p:spPr>
            <a:xfrm>
              <a:off x="6118510" y="2893985"/>
              <a:ext cx="87786" cy="24"/>
            </a:xfrm>
            <a:custGeom>
              <a:avLst/>
              <a:gdLst/>
              <a:ahLst/>
              <a:cxnLst/>
              <a:rect l="l" t="t" r="r" b="b"/>
              <a:pathLst>
                <a:path w="3717" h="1" extrusionOk="0">
                  <a:moveTo>
                    <a:pt x="1" y="0"/>
                  </a:moveTo>
                  <a:lnTo>
                    <a:pt x="3717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9"/>
            <p:cNvSpPr/>
            <p:nvPr/>
          </p:nvSpPr>
          <p:spPr>
            <a:xfrm>
              <a:off x="6118510" y="2893985"/>
              <a:ext cx="87786" cy="24"/>
            </a:xfrm>
            <a:custGeom>
              <a:avLst/>
              <a:gdLst/>
              <a:ahLst/>
              <a:cxnLst/>
              <a:rect l="l" t="t" r="r" b="b"/>
              <a:pathLst>
                <a:path w="3717" h="1" fill="none" extrusionOk="0">
                  <a:moveTo>
                    <a:pt x="1" y="0"/>
                  </a:moveTo>
                  <a:lnTo>
                    <a:pt x="3717" y="0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9"/>
            <p:cNvSpPr/>
            <p:nvPr/>
          </p:nvSpPr>
          <p:spPr>
            <a:xfrm>
              <a:off x="5938509" y="2746645"/>
              <a:ext cx="94848" cy="219761"/>
            </a:xfrm>
            <a:custGeom>
              <a:avLst/>
              <a:gdLst/>
              <a:ahLst/>
              <a:cxnLst/>
              <a:rect l="l" t="t" r="r" b="b"/>
              <a:pathLst>
                <a:path w="4016" h="9305" extrusionOk="0">
                  <a:moveTo>
                    <a:pt x="1" y="1"/>
                  </a:moveTo>
                  <a:lnTo>
                    <a:pt x="1" y="9304"/>
                  </a:lnTo>
                  <a:lnTo>
                    <a:pt x="4015" y="9304"/>
                  </a:lnTo>
                  <a:lnTo>
                    <a:pt x="4015" y="1"/>
                  </a:lnTo>
                  <a:close/>
                </a:path>
              </a:pathLst>
            </a:custGeom>
            <a:solidFill>
              <a:srgbClr val="FFFFF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9"/>
            <p:cNvSpPr/>
            <p:nvPr/>
          </p:nvSpPr>
          <p:spPr>
            <a:xfrm>
              <a:off x="5971831" y="2915759"/>
              <a:ext cx="28199" cy="28223"/>
            </a:xfrm>
            <a:custGeom>
              <a:avLst/>
              <a:gdLst/>
              <a:ahLst/>
              <a:cxnLst/>
              <a:rect l="l" t="t" r="r" b="b"/>
              <a:pathLst>
                <a:path w="1194" h="1195" extrusionOk="0">
                  <a:moveTo>
                    <a:pt x="597" y="1"/>
                  </a:moveTo>
                  <a:cubicBezTo>
                    <a:pt x="272" y="1"/>
                    <a:pt x="0" y="272"/>
                    <a:pt x="0" y="597"/>
                  </a:cubicBezTo>
                  <a:cubicBezTo>
                    <a:pt x="0" y="923"/>
                    <a:pt x="272" y="1194"/>
                    <a:pt x="597" y="1194"/>
                  </a:cubicBezTo>
                  <a:cubicBezTo>
                    <a:pt x="923" y="1194"/>
                    <a:pt x="1194" y="923"/>
                    <a:pt x="1194" y="597"/>
                  </a:cubicBezTo>
                  <a:cubicBezTo>
                    <a:pt x="1194" y="272"/>
                    <a:pt x="923" y="1"/>
                    <a:pt x="597" y="1"/>
                  </a:cubicBezTo>
                  <a:close/>
                </a:path>
              </a:pathLst>
            </a:custGeom>
            <a:solidFill>
              <a:srgbClr val="FFFFF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9"/>
            <p:cNvSpPr/>
            <p:nvPr/>
          </p:nvSpPr>
          <p:spPr>
            <a:xfrm>
              <a:off x="5726485" y="1594303"/>
              <a:ext cx="448449" cy="207574"/>
            </a:xfrm>
            <a:custGeom>
              <a:avLst/>
              <a:gdLst/>
              <a:ahLst/>
              <a:cxnLst/>
              <a:rect l="l" t="t" r="r" b="b"/>
              <a:pathLst>
                <a:path w="18988" h="8789" extrusionOk="0">
                  <a:moveTo>
                    <a:pt x="9524" y="0"/>
                  </a:moveTo>
                  <a:cubicBezTo>
                    <a:pt x="9496" y="0"/>
                    <a:pt x="9468" y="0"/>
                    <a:pt x="9440" y="0"/>
                  </a:cubicBezTo>
                  <a:cubicBezTo>
                    <a:pt x="218" y="27"/>
                    <a:pt x="1" y="8354"/>
                    <a:pt x="1" y="8354"/>
                  </a:cubicBezTo>
                  <a:cubicBezTo>
                    <a:pt x="1" y="8354"/>
                    <a:pt x="5751" y="7866"/>
                    <a:pt x="9630" y="4340"/>
                  </a:cubicBezTo>
                  <a:lnTo>
                    <a:pt x="9630" y="4340"/>
                  </a:lnTo>
                  <a:cubicBezTo>
                    <a:pt x="9630" y="4340"/>
                    <a:pt x="10281" y="5669"/>
                    <a:pt x="8247" y="6754"/>
                  </a:cubicBezTo>
                  <a:cubicBezTo>
                    <a:pt x="8247" y="6754"/>
                    <a:pt x="9793" y="6537"/>
                    <a:pt x="10688" y="5154"/>
                  </a:cubicBezTo>
                  <a:cubicBezTo>
                    <a:pt x="12369" y="6374"/>
                    <a:pt x="15787" y="8571"/>
                    <a:pt x="18988" y="8788"/>
                  </a:cubicBezTo>
                  <a:cubicBezTo>
                    <a:pt x="18988" y="8788"/>
                    <a:pt x="18664" y="0"/>
                    <a:pt x="9524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9"/>
            <p:cNvSpPr/>
            <p:nvPr/>
          </p:nvSpPr>
          <p:spPr>
            <a:xfrm>
              <a:off x="5978868" y="1715996"/>
              <a:ext cx="59611" cy="61524"/>
            </a:xfrm>
            <a:custGeom>
              <a:avLst/>
              <a:gdLst/>
              <a:ahLst/>
              <a:cxnLst/>
              <a:rect l="l" t="t" r="r" b="b"/>
              <a:pathLst>
                <a:path w="2524" h="2605" extrusionOk="0">
                  <a:moveTo>
                    <a:pt x="1" y="1"/>
                  </a:moveTo>
                  <a:cubicBezTo>
                    <a:pt x="1" y="1"/>
                    <a:pt x="272" y="1737"/>
                    <a:pt x="2523" y="2605"/>
                  </a:cubicBezTo>
                  <a:cubicBezTo>
                    <a:pt x="2523" y="2605"/>
                    <a:pt x="1330" y="679"/>
                    <a:pt x="2252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9"/>
            <p:cNvSpPr/>
            <p:nvPr/>
          </p:nvSpPr>
          <p:spPr>
            <a:xfrm>
              <a:off x="5810416" y="1572529"/>
              <a:ext cx="45487" cy="57036"/>
            </a:xfrm>
            <a:custGeom>
              <a:avLst/>
              <a:gdLst/>
              <a:ahLst/>
              <a:cxnLst/>
              <a:rect l="l" t="t" r="r" b="b"/>
              <a:pathLst>
                <a:path w="1926" h="2415" extrusionOk="0">
                  <a:moveTo>
                    <a:pt x="326" y="0"/>
                  </a:moveTo>
                  <a:cubicBezTo>
                    <a:pt x="326" y="0"/>
                    <a:pt x="0" y="868"/>
                    <a:pt x="353" y="1519"/>
                  </a:cubicBezTo>
                  <a:cubicBezTo>
                    <a:pt x="705" y="2197"/>
                    <a:pt x="1600" y="2414"/>
                    <a:pt x="1600" y="2414"/>
                  </a:cubicBezTo>
                  <a:cubicBezTo>
                    <a:pt x="1600" y="2414"/>
                    <a:pt x="1926" y="1573"/>
                    <a:pt x="1573" y="895"/>
                  </a:cubicBezTo>
                  <a:cubicBezTo>
                    <a:pt x="1221" y="217"/>
                    <a:pt x="326" y="0"/>
                    <a:pt x="326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9"/>
            <p:cNvSpPr/>
            <p:nvPr/>
          </p:nvSpPr>
          <p:spPr>
            <a:xfrm>
              <a:off x="5836677" y="1571230"/>
              <a:ext cx="37812" cy="64098"/>
            </a:xfrm>
            <a:custGeom>
              <a:avLst/>
              <a:gdLst/>
              <a:ahLst/>
              <a:cxnLst/>
              <a:rect l="l" t="t" r="r" b="b"/>
              <a:pathLst>
                <a:path w="1601" h="2714" extrusionOk="0">
                  <a:moveTo>
                    <a:pt x="1031" y="1"/>
                  </a:moveTo>
                  <a:cubicBezTo>
                    <a:pt x="1031" y="1"/>
                    <a:pt x="271" y="489"/>
                    <a:pt x="136" y="1249"/>
                  </a:cubicBezTo>
                  <a:cubicBezTo>
                    <a:pt x="0" y="1981"/>
                    <a:pt x="597" y="2713"/>
                    <a:pt x="597" y="2713"/>
                  </a:cubicBezTo>
                  <a:cubicBezTo>
                    <a:pt x="597" y="2713"/>
                    <a:pt x="1356" y="2198"/>
                    <a:pt x="1492" y="1465"/>
                  </a:cubicBezTo>
                  <a:cubicBezTo>
                    <a:pt x="1601" y="706"/>
                    <a:pt x="1031" y="1"/>
                    <a:pt x="1031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9"/>
            <p:cNvSpPr/>
            <p:nvPr/>
          </p:nvSpPr>
          <p:spPr>
            <a:xfrm>
              <a:off x="5663076" y="1913284"/>
              <a:ext cx="39111" cy="65373"/>
            </a:xfrm>
            <a:custGeom>
              <a:avLst/>
              <a:gdLst/>
              <a:ahLst/>
              <a:cxnLst/>
              <a:rect l="l" t="t" r="r" b="b"/>
              <a:pathLst>
                <a:path w="1656" h="2768" extrusionOk="0">
                  <a:moveTo>
                    <a:pt x="1" y="1"/>
                  </a:moveTo>
                  <a:lnTo>
                    <a:pt x="1" y="2768"/>
                  </a:lnTo>
                  <a:lnTo>
                    <a:pt x="1655" y="2768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9"/>
            <p:cNvSpPr/>
            <p:nvPr/>
          </p:nvSpPr>
          <p:spPr>
            <a:xfrm>
              <a:off x="6227403" y="2437276"/>
              <a:ext cx="115986" cy="199237"/>
            </a:xfrm>
            <a:custGeom>
              <a:avLst/>
              <a:gdLst/>
              <a:ahLst/>
              <a:cxnLst/>
              <a:rect l="l" t="t" r="r" b="b"/>
              <a:pathLst>
                <a:path w="4911" h="8436" extrusionOk="0">
                  <a:moveTo>
                    <a:pt x="815" y="0"/>
                  </a:moveTo>
                  <a:cubicBezTo>
                    <a:pt x="815" y="0"/>
                    <a:pt x="4449" y="895"/>
                    <a:pt x="2225" y="4096"/>
                  </a:cubicBezTo>
                  <a:cubicBezTo>
                    <a:pt x="1" y="7296"/>
                    <a:pt x="4639" y="8436"/>
                    <a:pt x="4639" y="8436"/>
                  </a:cubicBezTo>
                  <a:cubicBezTo>
                    <a:pt x="4639" y="8436"/>
                    <a:pt x="2144" y="6184"/>
                    <a:pt x="3527" y="4177"/>
                  </a:cubicBezTo>
                  <a:cubicBezTo>
                    <a:pt x="4910" y="2143"/>
                    <a:pt x="4042" y="543"/>
                    <a:pt x="8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9"/>
            <p:cNvSpPr/>
            <p:nvPr/>
          </p:nvSpPr>
          <p:spPr>
            <a:xfrm>
              <a:off x="6277374" y="2484673"/>
              <a:ext cx="101248" cy="138399"/>
            </a:xfrm>
            <a:custGeom>
              <a:avLst/>
              <a:gdLst/>
              <a:ahLst/>
              <a:cxnLst/>
              <a:rect l="l" t="t" r="r" b="b"/>
              <a:pathLst>
                <a:path w="4287" h="5860" extrusionOk="0">
                  <a:moveTo>
                    <a:pt x="2469" y="0"/>
                  </a:moveTo>
                  <a:cubicBezTo>
                    <a:pt x="2469" y="0"/>
                    <a:pt x="4286" y="1519"/>
                    <a:pt x="2143" y="2713"/>
                  </a:cubicBezTo>
                  <a:cubicBezTo>
                    <a:pt x="0" y="3906"/>
                    <a:pt x="2306" y="5859"/>
                    <a:pt x="2306" y="5859"/>
                  </a:cubicBezTo>
                  <a:cubicBezTo>
                    <a:pt x="2306" y="5859"/>
                    <a:pt x="1519" y="3879"/>
                    <a:pt x="2848" y="3120"/>
                  </a:cubicBezTo>
                  <a:cubicBezTo>
                    <a:pt x="4178" y="2333"/>
                    <a:pt x="4150" y="1194"/>
                    <a:pt x="24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9"/>
            <p:cNvSpPr/>
            <p:nvPr/>
          </p:nvSpPr>
          <p:spPr>
            <a:xfrm>
              <a:off x="6206904" y="2482099"/>
              <a:ext cx="80748" cy="110223"/>
            </a:xfrm>
            <a:custGeom>
              <a:avLst/>
              <a:gdLst/>
              <a:ahLst/>
              <a:cxnLst/>
              <a:rect l="l" t="t" r="r" b="b"/>
              <a:pathLst>
                <a:path w="3419" h="4667" extrusionOk="0">
                  <a:moveTo>
                    <a:pt x="1981" y="1"/>
                  </a:moveTo>
                  <a:cubicBezTo>
                    <a:pt x="1981" y="1"/>
                    <a:pt x="3418" y="1194"/>
                    <a:pt x="1710" y="2144"/>
                  </a:cubicBezTo>
                  <a:cubicBezTo>
                    <a:pt x="1" y="3120"/>
                    <a:pt x="1845" y="4666"/>
                    <a:pt x="1845" y="4666"/>
                  </a:cubicBezTo>
                  <a:cubicBezTo>
                    <a:pt x="1845" y="4666"/>
                    <a:pt x="1221" y="3093"/>
                    <a:pt x="2279" y="2469"/>
                  </a:cubicBezTo>
                  <a:cubicBezTo>
                    <a:pt x="3364" y="1872"/>
                    <a:pt x="3337" y="950"/>
                    <a:pt x="19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9"/>
            <p:cNvSpPr/>
            <p:nvPr/>
          </p:nvSpPr>
          <p:spPr>
            <a:xfrm>
              <a:off x="6132608" y="2571155"/>
              <a:ext cx="307500" cy="162087"/>
            </a:xfrm>
            <a:custGeom>
              <a:avLst/>
              <a:gdLst/>
              <a:ahLst/>
              <a:cxnLst/>
              <a:rect l="l" t="t" r="r" b="b"/>
              <a:pathLst>
                <a:path w="13020" h="6863" extrusionOk="0">
                  <a:moveTo>
                    <a:pt x="0" y="0"/>
                  </a:moveTo>
                  <a:lnTo>
                    <a:pt x="0" y="353"/>
                  </a:lnTo>
                  <a:cubicBezTo>
                    <a:pt x="0" y="3960"/>
                    <a:pt x="2903" y="6862"/>
                    <a:pt x="6510" y="6862"/>
                  </a:cubicBezTo>
                  <a:cubicBezTo>
                    <a:pt x="10118" y="6862"/>
                    <a:pt x="13020" y="3960"/>
                    <a:pt x="13020" y="353"/>
                  </a:cubicBezTo>
                  <a:lnTo>
                    <a:pt x="13020" y="0"/>
                  </a:lnTo>
                  <a:close/>
                </a:path>
              </a:pathLst>
            </a:custGeom>
            <a:solidFill>
              <a:srgbClr val="FF75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9"/>
            <p:cNvSpPr/>
            <p:nvPr/>
          </p:nvSpPr>
          <p:spPr>
            <a:xfrm>
              <a:off x="6504134" y="2574343"/>
              <a:ext cx="83299" cy="158899"/>
            </a:xfrm>
            <a:custGeom>
              <a:avLst/>
              <a:gdLst/>
              <a:ahLst/>
              <a:cxnLst/>
              <a:rect l="l" t="t" r="r" b="b"/>
              <a:pathLst>
                <a:path w="3527" h="6728" extrusionOk="0">
                  <a:moveTo>
                    <a:pt x="0" y="1"/>
                  </a:moveTo>
                  <a:lnTo>
                    <a:pt x="0" y="6727"/>
                  </a:lnTo>
                  <a:lnTo>
                    <a:pt x="3526" y="6727"/>
                  </a:lnTo>
                  <a:lnTo>
                    <a:pt x="35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9"/>
            <p:cNvSpPr/>
            <p:nvPr/>
          </p:nvSpPr>
          <p:spPr>
            <a:xfrm>
              <a:off x="6607265" y="2629439"/>
              <a:ext cx="83937" cy="103799"/>
            </a:xfrm>
            <a:custGeom>
              <a:avLst/>
              <a:gdLst/>
              <a:ahLst/>
              <a:cxnLst/>
              <a:rect l="l" t="t" r="r" b="b"/>
              <a:pathLst>
                <a:path w="3554" h="4395" extrusionOk="0">
                  <a:moveTo>
                    <a:pt x="0" y="0"/>
                  </a:moveTo>
                  <a:lnTo>
                    <a:pt x="0" y="4394"/>
                  </a:lnTo>
                  <a:lnTo>
                    <a:pt x="3553" y="4394"/>
                  </a:lnTo>
                  <a:lnTo>
                    <a:pt x="3553" y="0"/>
                  </a:lnTo>
                  <a:close/>
                </a:path>
              </a:pathLst>
            </a:custGeom>
            <a:solidFill>
              <a:srgbClr val="FFAB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9"/>
            <p:cNvSpPr/>
            <p:nvPr/>
          </p:nvSpPr>
          <p:spPr>
            <a:xfrm>
              <a:off x="6092249" y="2720384"/>
              <a:ext cx="644474" cy="39111"/>
            </a:xfrm>
            <a:custGeom>
              <a:avLst/>
              <a:gdLst/>
              <a:ahLst/>
              <a:cxnLst/>
              <a:rect l="l" t="t" r="r" b="b"/>
              <a:pathLst>
                <a:path w="27288" h="1656" extrusionOk="0">
                  <a:moveTo>
                    <a:pt x="1" y="1"/>
                  </a:moveTo>
                  <a:lnTo>
                    <a:pt x="1" y="1655"/>
                  </a:lnTo>
                  <a:lnTo>
                    <a:pt x="27287" y="1655"/>
                  </a:lnTo>
                  <a:lnTo>
                    <a:pt x="27287" y="1"/>
                  </a:ln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9"/>
            <p:cNvSpPr/>
            <p:nvPr/>
          </p:nvSpPr>
          <p:spPr>
            <a:xfrm>
              <a:off x="5711772" y="2653787"/>
              <a:ext cx="223587" cy="102500"/>
            </a:xfrm>
            <a:custGeom>
              <a:avLst/>
              <a:gdLst/>
              <a:ahLst/>
              <a:cxnLst/>
              <a:rect l="l" t="t" r="r" b="b"/>
              <a:pathLst>
                <a:path w="9467" h="4340" fill="none" extrusionOk="0">
                  <a:moveTo>
                    <a:pt x="9466" y="4340"/>
                  </a:moveTo>
                  <a:lnTo>
                    <a:pt x="1411" y="4340"/>
                  </a:lnTo>
                  <a:cubicBezTo>
                    <a:pt x="597" y="4340"/>
                    <a:pt x="0" y="3580"/>
                    <a:pt x="217" y="2794"/>
                  </a:cubicBezTo>
                  <a:lnTo>
                    <a:pt x="977" y="0"/>
                  </a:lnTo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9"/>
            <p:cNvSpPr/>
            <p:nvPr/>
          </p:nvSpPr>
          <p:spPr>
            <a:xfrm>
              <a:off x="5872549" y="4556858"/>
              <a:ext cx="392712" cy="35261"/>
            </a:xfrm>
            <a:custGeom>
              <a:avLst/>
              <a:gdLst/>
              <a:ahLst/>
              <a:cxnLst/>
              <a:rect l="l" t="t" r="r" b="b"/>
              <a:pathLst>
                <a:path w="16628" h="1493" extrusionOk="0">
                  <a:moveTo>
                    <a:pt x="0" y="1"/>
                  </a:moveTo>
                  <a:lnTo>
                    <a:pt x="0" y="1493"/>
                  </a:lnTo>
                  <a:lnTo>
                    <a:pt x="16627" y="1493"/>
                  </a:lnTo>
                  <a:lnTo>
                    <a:pt x="166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9"/>
            <p:cNvSpPr/>
            <p:nvPr/>
          </p:nvSpPr>
          <p:spPr>
            <a:xfrm>
              <a:off x="5725847" y="1594303"/>
              <a:ext cx="447174" cy="606663"/>
            </a:xfrm>
            <a:custGeom>
              <a:avLst/>
              <a:gdLst/>
              <a:ahLst/>
              <a:cxnLst/>
              <a:rect l="l" t="t" r="r" b="b"/>
              <a:pathLst>
                <a:path w="18934" h="25687" fill="none" extrusionOk="0">
                  <a:moveTo>
                    <a:pt x="9467" y="25687"/>
                  </a:moveTo>
                  <a:lnTo>
                    <a:pt x="9467" y="25687"/>
                  </a:lnTo>
                  <a:cubicBezTo>
                    <a:pt x="14702" y="25687"/>
                    <a:pt x="18933" y="21428"/>
                    <a:pt x="18933" y="16193"/>
                  </a:cubicBezTo>
                  <a:lnTo>
                    <a:pt x="18933" y="9466"/>
                  </a:lnTo>
                  <a:cubicBezTo>
                    <a:pt x="18933" y="4232"/>
                    <a:pt x="14702" y="0"/>
                    <a:pt x="9467" y="0"/>
                  </a:cubicBezTo>
                  <a:lnTo>
                    <a:pt x="9467" y="0"/>
                  </a:lnTo>
                  <a:cubicBezTo>
                    <a:pt x="4232" y="0"/>
                    <a:pt x="1" y="4232"/>
                    <a:pt x="1" y="9466"/>
                  </a:cubicBezTo>
                  <a:lnTo>
                    <a:pt x="1" y="16193"/>
                  </a:lnTo>
                  <a:cubicBezTo>
                    <a:pt x="1" y="21428"/>
                    <a:pt x="4232" y="25687"/>
                    <a:pt x="9467" y="25687"/>
                  </a:cubicBezTo>
                  <a:close/>
                </a:path>
              </a:pathLst>
            </a:custGeom>
            <a:noFill/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9"/>
            <p:cNvSpPr/>
            <p:nvPr/>
          </p:nvSpPr>
          <p:spPr>
            <a:xfrm>
              <a:off x="7293327" y="1716827"/>
              <a:ext cx="158971" cy="190901"/>
            </a:xfrm>
            <a:custGeom>
              <a:avLst/>
              <a:gdLst/>
              <a:ahLst/>
              <a:cxnLst/>
              <a:rect l="l" t="t" r="r" b="b"/>
              <a:pathLst>
                <a:path w="6806" h="8173" extrusionOk="0">
                  <a:moveTo>
                    <a:pt x="3403" y="0"/>
                  </a:moveTo>
                  <a:lnTo>
                    <a:pt x="2202" y="2869"/>
                  </a:lnTo>
                  <a:lnTo>
                    <a:pt x="0" y="4070"/>
                  </a:lnTo>
                  <a:lnTo>
                    <a:pt x="2202" y="5304"/>
                  </a:lnTo>
                  <a:lnTo>
                    <a:pt x="3403" y="8173"/>
                  </a:lnTo>
                  <a:lnTo>
                    <a:pt x="4603" y="5304"/>
                  </a:lnTo>
                  <a:lnTo>
                    <a:pt x="6805" y="4070"/>
                  </a:lnTo>
                  <a:lnTo>
                    <a:pt x="4603" y="2869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9"/>
            <p:cNvSpPr/>
            <p:nvPr/>
          </p:nvSpPr>
          <p:spPr>
            <a:xfrm>
              <a:off x="7014799" y="1961499"/>
              <a:ext cx="98989" cy="118446"/>
            </a:xfrm>
            <a:custGeom>
              <a:avLst/>
              <a:gdLst/>
              <a:ahLst/>
              <a:cxnLst/>
              <a:rect l="l" t="t" r="r" b="b"/>
              <a:pathLst>
                <a:path w="4238" h="5071" extrusionOk="0">
                  <a:moveTo>
                    <a:pt x="2136" y="0"/>
                  </a:moveTo>
                  <a:lnTo>
                    <a:pt x="1369" y="1768"/>
                  </a:lnTo>
                  <a:lnTo>
                    <a:pt x="1" y="2535"/>
                  </a:lnTo>
                  <a:lnTo>
                    <a:pt x="1369" y="3269"/>
                  </a:lnTo>
                  <a:lnTo>
                    <a:pt x="2136" y="5071"/>
                  </a:lnTo>
                  <a:lnTo>
                    <a:pt x="2870" y="3269"/>
                  </a:lnTo>
                  <a:lnTo>
                    <a:pt x="4237" y="2535"/>
                  </a:lnTo>
                  <a:lnTo>
                    <a:pt x="2870" y="1768"/>
                  </a:lnTo>
                  <a:lnTo>
                    <a:pt x="2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9"/>
            <p:cNvSpPr/>
            <p:nvPr/>
          </p:nvSpPr>
          <p:spPr>
            <a:xfrm>
              <a:off x="7524439" y="1537558"/>
              <a:ext cx="123912" cy="148063"/>
            </a:xfrm>
            <a:custGeom>
              <a:avLst/>
              <a:gdLst/>
              <a:ahLst/>
              <a:cxnLst/>
              <a:rect l="l" t="t" r="r" b="b"/>
              <a:pathLst>
                <a:path w="5305" h="6339" extrusionOk="0">
                  <a:moveTo>
                    <a:pt x="2636" y="1"/>
                  </a:moveTo>
                  <a:lnTo>
                    <a:pt x="1702" y="2236"/>
                  </a:lnTo>
                  <a:lnTo>
                    <a:pt x="0" y="3170"/>
                  </a:lnTo>
                  <a:lnTo>
                    <a:pt x="1702" y="4104"/>
                  </a:lnTo>
                  <a:lnTo>
                    <a:pt x="2636" y="6339"/>
                  </a:lnTo>
                  <a:lnTo>
                    <a:pt x="3570" y="4104"/>
                  </a:lnTo>
                  <a:lnTo>
                    <a:pt x="5304" y="3170"/>
                  </a:lnTo>
                  <a:lnTo>
                    <a:pt x="3570" y="2236"/>
                  </a:lnTo>
                  <a:lnTo>
                    <a:pt x="26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9"/>
            <p:cNvSpPr/>
            <p:nvPr/>
          </p:nvSpPr>
          <p:spPr>
            <a:xfrm>
              <a:off x="7578103" y="1859216"/>
              <a:ext cx="158971" cy="190901"/>
            </a:xfrm>
            <a:custGeom>
              <a:avLst/>
              <a:gdLst/>
              <a:ahLst/>
              <a:cxnLst/>
              <a:rect l="l" t="t" r="r" b="b"/>
              <a:pathLst>
                <a:path w="6806" h="8173" extrusionOk="0">
                  <a:moveTo>
                    <a:pt x="3403" y="0"/>
                  </a:moveTo>
                  <a:lnTo>
                    <a:pt x="2202" y="2869"/>
                  </a:lnTo>
                  <a:lnTo>
                    <a:pt x="0" y="4070"/>
                  </a:lnTo>
                  <a:lnTo>
                    <a:pt x="2202" y="5304"/>
                  </a:lnTo>
                  <a:lnTo>
                    <a:pt x="3403" y="8173"/>
                  </a:lnTo>
                  <a:lnTo>
                    <a:pt x="4603" y="5304"/>
                  </a:lnTo>
                  <a:lnTo>
                    <a:pt x="6805" y="4070"/>
                  </a:lnTo>
                  <a:lnTo>
                    <a:pt x="4603" y="2869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61"/>
          <p:cNvSpPr txBox="1">
            <a:spLocks noGrp="1"/>
          </p:cNvSpPr>
          <p:nvPr>
            <p:ph type="title"/>
          </p:nvPr>
        </p:nvSpPr>
        <p:spPr>
          <a:xfrm>
            <a:off x="786368" y="332260"/>
            <a:ext cx="1679559" cy="40385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Amasis MT Pro Black" panose="02040A04050005020304" pitchFamily="18" charset="0"/>
              </a:rPr>
              <a:t>Cod:</a:t>
            </a:r>
            <a:endParaRPr sz="2800" b="1" dirty="0">
              <a:latin typeface="Amasis MT Pro Black" panose="02040A04050005020304" pitchFamily="18" charset="0"/>
            </a:endParaRPr>
          </a:p>
        </p:txBody>
      </p:sp>
      <p:grpSp>
        <p:nvGrpSpPr>
          <p:cNvPr id="1214" name="Google Shape;1214;p61"/>
          <p:cNvGrpSpPr/>
          <p:nvPr/>
        </p:nvGrpSpPr>
        <p:grpSpPr>
          <a:xfrm>
            <a:off x="5822025" y="130012"/>
            <a:ext cx="1954192" cy="1390357"/>
            <a:chOff x="5822025" y="337912"/>
            <a:chExt cx="1954192" cy="1390357"/>
          </a:xfrm>
        </p:grpSpPr>
        <p:sp>
          <p:nvSpPr>
            <p:cNvPr id="1215" name="Google Shape;1215;p61"/>
            <p:cNvSpPr/>
            <p:nvPr/>
          </p:nvSpPr>
          <p:spPr>
            <a:xfrm>
              <a:off x="6678074" y="856099"/>
              <a:ext cx="338258" cy="463123"/>
            </a:xfrm>
            <a:custGeom>
              <a:avLst/>
              <a:gdLst/>
              <a:ahLst/>
              <a:cxnLst/>
              <a:rect l="l" t="t" r="r" b="b"/>
              <a:pathLst>
                <a:path w="6806" h="8173" extrusionOk="0">
                  <a:moveTo>
                    <a:pt x="3403" y="0"/>
                  </a:moveTo>
                  <a:lnTo>
                    <a:pt x="2202" y="2869"/>
                  </a:lnTo>
                  <a:lnTo>
                    <a:pt x="0" y="4070"/>
                  </a:lnTo>
                  <a:lnTo>
                    <a:pt x="2202" y="5304"/>
                  </a:lnTo>
                  <a:lnTo>
                    <a:pt x="3403" y="8173"/>
                  </a:lnTo>
                  <a:lnTo>
                    <a:pt x="4603" y="5304"/>
                  </a:lnTo>
                  <a:lnTo>
                    <a:pt x="6805" y="4070"/>
                  </a:lnTo>
                  <a:lnTo>
                    <a:pt x="4603" y="2869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61"/>
            <p:cNvSpPr/>
            <p:nvPr/>
          </p:nvSpPr>
          <p:spPr>
            <a:xfrm>
              <a:off x="5822025" y="1404942"/>
              <a:ext cx="270215" cy="323327"/>
            </a:xfrm>
            <a:custGeom>
              <a:avLst/>
              <a:gdLst/>
              <a:ahLst/>
              <a:cxnLst/>
              <a:rect l="l" t="t" r="r" b="b"/>
              <a:pathLst>
                <a:path w="4238" h="5071" extrusionOk="0">
                  <a:moveTo>
                    <a:pt x="2136" y="0"/>
                  </a:moveTo>
                  <a:lnTo>
                    <a:pt x="1369" y="1768"/>
                  </a:lnTo>
                  <a:lnTo>
                    <a:pt x="1" y="2535"/>
                  </a:lnTo>
                  <a:lnTo>
                    <a:pt x="1369" y="3269"/>
                  </a:lnTo>
                  <a:lnTo>
                    <a:pt x="2136" y="5071"/>
                  </a:lnTo>
                  <a:lnTo>
                    <a:pt x="2870" y="3269"/>
                  </a:lnTo>
                  <a:lnTo>
                    <a:pt x="4237" y="2535"/>
                  </a:lnTo>
                  <a:lnTo>
                    <a:pt x="2870" y="1768"/>
                  </a:lnTo>
                  <a:lnTo>
                    <a:pt x="21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61"/>
            <p:cNvSpPr/>
            <p:nvPr/>
          </p:nvSpPr>
          <p:spPr>
            <a:xfrm>
              <a:off x="7213271" y="337912"/>
              <a:ext cx="338247" cy="404175"/>
            </a:xfrm>
            <a:custGeom>
              <a:avLst/>
              <a:gdLst/>
              <a:ahLst/>
              <a:cxnLst/>
              <a:rect l="l" t="t" r="r" b="b"/>
              <a:pathLst>
                <a:path w="5305" h="6339" extrusionOk="0">
                  <a:moveTo>
                    <a:pt x="2636" y="1"/>
                  </a:moveTo>
                  <a:lnTo>
                    <a:pt x="1702" y="2236"/>
                  </a:lnTo>
                  <a:lnTo>
                    <a:pt x="0" y="3170"/>
                  </a:lnTo>
                  <a:lnTo>
                    <a:pt x="1702" y="4104"/>
                  </a:lnTo>
                  <a:lnTo>
                    <a:pt x="2636" y="6339"/>
                  </a:lnTo>
                  <a:lnTo>
                    <a:pt x="3570" y="4104"/>
                  </a:lnTo>
                  <a:lnTo>
                    <a:pt x="5304" y="3170"/>
                  </a:lnTo>
                  <a:lnTo>
                    <a:pt x="3570" y="2236"/>
                  </a:lnTo>
                  <a:lnTo>
                    <a:pt x="26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61"/>
            <p:cNvSpPr/>
            <p:nvPr/>
          </p:nvSpPr>
          <p:spPr>
            <a:xfrm>
              <a:off x="7342267" y="1121451"/>
              <a:ext cx="433951" cy="521110"/>
            </a:xfrm>
            <a:custGeom>
              <a:avLst/>
              <a:gdLst/>
              <a:ahLst/>
              <a:cxnLst/>
              <a:rect l="l" t="t" r="r" b="b"/>
              <a:pathLst>
                <a:path w="6806" h="8173" extrusionOk="0">
                  <a:moveTo>
                    <a:pt x="3403" y="0"/>
                  </a:moveTo>
                  <a:lnTo>
                    <a:pt x="2202" y="2869"/>
                  </a:lnTo>
                  <a:lnTo>
                    <a:pt x="0" y="4070"/>
                  </a:lnTo>
                  <a:lnTo>
                    <a:pt x="2202" y="5304"/>
                  </a:lnTo>
                  <a:lnTo>
                    <a:pt x="3403" y="8173"/>
                  </a:lnTo>
                  <a:lnTo>
                    <a:pt x="4603" y="5304"/>
                  </a:lnTo>
                  <a:lnTo>
                    <a:pt x="6805" y="4070"/>
                  </a:lnTo>
                  <a:lnTo>
                    <a:pt x="4603" y="2869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Imagine 8">
            <a:extLst>
              <a:ext uri="{FF2B5EF4-FFF2-40B4-BE49-F238E27FC236}">
                <a16:creationId xmlns:a16="http://schemas.microsoft.com/office/drawing/2014/main" id="{4F1E307C-8899-EBE0-49E5-78090B5824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771" y="879760"/>
            <a:ext cx="4030291" cy="2928990"/>
          </a:xfrm>
          <a:prstGeom prst="rect">
            <a:avLst/>
          </a:prstGeom>
        </p:spPr>
      </p:pic>
      <p:pic>
        <p:nvPicPr>
          <p:cNvPr id="13" name="Imagine 12">
            <a:extLst>
              <a:ext uri="{FF2B5EF4-FFF2-40B4-BE49-F238E27FC236}">
                <a16:creationId xmlns:a16="http://schemas.microsoft.com/office/drawing/2014/main" id="{584B04A8-43FB-2B49-A86F-24EE805BA2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1730" y="913551"/>
            <a:ext cx="4582499" cy="23015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B19DE83-0D5D-72D7-22ED-996DD145A270}"/>
              </a:ext>
            </a:extLst>
          </p:cNvPr>
          <p:cNvSpPr txBox="1"/>
          <p:nvPr/>
        </p:nvSpPr>
        <p:spPr>
          <a:xfrm>
            <a:off x="331381" y="4263740"/>
            <a:ext cx="457554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8000"/>
                </a:solidFill>
              </a:rPr>
              <a:t>https://github.com/dafinoiuraluca/CN-Project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13;p55">
            <a:extLst>
              <a:ext uri="{FF2B5EF4-FFF2-40B4-BE49-F238E27FC236}">
                <a16:creationId xmlns:a16="http://schemas.microsoft.com/office/drawing/2014/main" id="{2A9CB224-D56C-14EC-467D-6E8F6983894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15664" y="358526"/>
            <a:ext cx="45540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Amasis MT Pro Black" panose="02040A04050005020304" pitchFamily="18" charset="0"/>
              </a:rPr>
              <a:t>Concluzie</a:t>
            </a:r>
            <a:r>
              <a:rPr lang="en-US" dirty="0">
                <a:latin typeface="Amasis MT Pro Black" panose="02040A04050005020304" pitchFamily="18" charset="0"/>
              </a:rPr>
              <a:t> </a:t>
            </a:r>
            <a:endParaRPr dirty="0">
              <a:latin typeface="Amasis MT Pro Black" panose="02040A04050005020304" pitchFamily="18" charset="0"/>
            </a:endParaRPr>
          </a:p>
        </p:txBody>
      </p:sp>
      <p:sp>
        <p:nvSpPr>
          <p:cNvPr id="6" name="CasetăText 5">
            <a:extLst>
              <a:ext uri="{FF2B5EF4-FFF2-40B4-BE49-F238E27FC236}">
                <a16:creationId xmlns:a16="http://schemas.microsoft.com/office/drawing/2014/main" id="{DBA0E87A-804D-C632-B7FA-67B19E5499B3}"/>
              </a:ext>
            </a:extLst>
          </p:cNvPr>
          <p:cNvSpPr txBox="1"/>
          <p:nvPr/>
        </p:nvSpPr>
        <p:spPr>
          <a:xfrm>
            <a:off x="1364226" y="1879252"/>
            <a:ext cx="641554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       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Proiectul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oferă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o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soluție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IoT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inovatoare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pentru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monitorizarea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eficientă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a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pacienților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cu Alzheimer.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Prin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integrarea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senzorilor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specializați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și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a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platformei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Blynk, am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creat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un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sistem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care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îmbunătățește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siguranța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pacienților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,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facilitează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intervenția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rapidă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în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caz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de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cădere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și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oferă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o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interfață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intuitivă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pentru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monitorizarea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stării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de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sănătate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.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Această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soluție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reprezintă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un pas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semnificativ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în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direcția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îngrijirii</a:t>
            </a:r>
            <a:r>
              <a:rPr lang="ro-RO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personalizate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și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eficiente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pentru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persoanele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cu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afecțiuni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  <a:latin typeface="Amasis MT Pro Light" panose="02040304050005020304" pitchFamily="18" charset="0"/>
              </a:rPr>
              <a:t> cognitive.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p63"/>
          <p:cNvSpPr txBox="1">
            <a:spLocks noGrp="1"/>
          </p:cNvSpPr>
          <p:nvPr>
            <p:ph type="title"/>
          </p:nvPr>
        </p:nvSpPr>
        <p:spPr>
          <a:xfrm>
            <a:off x="2228632" y="592992"/>
            <a:ext cx="4554000" cy="4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latin typeface="Amasis MT Pro Black" panose="02040A04050005020304" pitchFamily="18" charset="0"/>
              </a:rPr>
              <a:t>V</a:t>
            </a:r>
            <a:r>
              <a:rPr lang="ro-RO" sz="4400" dirty="0">
                <a:latin typeface="Amasis MT Pro Black" panose="02040A04050005020304" pitchFamily="18" charset="0"/>
              </a:rPr>
              <a:t>ă m</a:t>
            </a:r>
            <a:r>
              <a:rPr lang="en" sz="4400" dirty="0">
                <a:latin typeface="Amasis MT Pro Black" panose="02040A04050005020304" pitchFamily="18" charset="0"/>
              </a:rPr>
              <a:t>ul</a:t>
            </a:r>
            <a:r>
              <a:rPr lang="ro-RO" sz="4400" dirty="0">
                <a:latin typeface="Amasis MT Pro Black" panose="02040A04050005020304" pitchFamily="18" charset="0"/>
              </a:rPr>
              <a:t>ț</a:t>
            </a:r>
            <a:r>
              <a:rPr lang="en" sz="4400" dirty="0">
                <a:latin typeface="Amasis MT Pro Black" panose="02040A04050005020304" pitchFamily="18" charset="0"/>
              </a:rPr>
              <a:t>umim!</a:t>
            </a:r>
            <a:endParaRPr sz="4400" dirty="0">
              <a:latin typeface="Amasis MT Pro Black" panose="02040A04050005020304" pitchFamily="18" charset="0"/>
            </a:endParaRPr>
          </a:p>
        </p:txBody>
      </p:sp>
      <p:sp>
        <p:nvSpPr>
          <p:cNvPr id="1256" name="Google Shape;1256;p63"/>
          <p:cNvSpPr/>
          <p:nvPr/>
        </p:nvSpPr>
        <p:spPr>
          <a:xfrm>
            <a:off x="7513990" y="491774"/>
            <a:ext cx="67983" cy="34"/>
          </a:xfrm>
          <a:custGeom>
            <a:avLst/>
            <a:gdLst/>
            <a:ahLst/>
            <a:cxnLst/>
            <a:rect l="l" t="t" r="r" b="b"/>
            <a:pathLst>
              <a:path w="1981" h="1" extrusionOk="0">
                <a:moveTo>
                  <a:pt x="1980" y="1"/>
                </a:moveTo>
                <a:lnTo>
                  <a:pt x="0" y="1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7" name="Google Shape;1257;p63"/>
          <p:cNvSpPr/>
          <p:nvPr/>
        </p:nvSpPr>
        <p:spPr>
          <a:xfrm>
            <a:off x="8220485" y="491774"/>
            <a:ext cx="67983" cy="34"/>
          </a:xfrm>
          <a:custGeom>
            <a:avLst/>
            <a:gdLst/>
            <a:ahLst/>
            <a:cxnLst/>
            <a:rect l="l" t="t" r="r" b="b"/>
            <a:pathLst>
              <a:path w="1981" h="1" extrusionOk="0">
                <a:moveTo>
                  <a:pt x="0" y="1"/>
                </a:moveTo>
                <a:lnTo>
                  <a:pt x="1980" y="1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7" name="Google Shape;1277;p63"/>
          <p:cNvGrpSpPr/>
          <p:nvPr/>
        </p:nvGrpSpPr>
        <p:grpSpPr>
          <a:xfrm>
            <a:off x="7546538" y="2291025"/>
            <a:ext cx="1934750" cy="2887925"/>
            <a:chOff x="10504550" y="1584375"/>
            <a:chExt cx="1934750" cy="2887925"/>
          </a:xfrm>
        </p:grpSpPr>
        <p:sp>
          <p:nvSpPr>
            <p:cNvPr id="1278" name="Google Shape;1278;p63"/>
            <p:cNvSpPr/>
            <p:nvPr/>
          </p:nvSpPr>
          <p:spPr>
            <a:xfrm>
              <a:off x="11877200" y="2046375"/>
              <a:ext cx="266050" cy="197675"/>
            </a:xfrm>
            <a:custGeom>
              <a:avLst/>
              <a:gdLst/>
              <a:ahLst/>
              <a:cxnLst/>
              <a:rect l="l" t="t" r="r" b="b"/>
              <a:pathLst>
                <a:path w="10642" h="7907" extrusionOk="0">
                  <a:moveTo>
                    <a:pt x="1" y="0"/>
                  </a:moveTo>
                  <a:lnTo>
                    <a:pt x="1" y="7906"/>
                  </a:lnTo>
                  <a:lnTo>
                    <a:pt x="6672" y="7906"/>
                  </a:lnTo>
                  <a:cubicBezTo>
                    <a:pt x="8874" y="7906"/>
                    <a:pt x="10642" y="6138"/>
                    <a:pt x="10642" y="3937"/>
                  </a:cubicBezTo>
                  <a:cubicBezTo>
                    <a:pt x="10642" y="1768"/>
                    <a:pt x="8874" y="0"/>
                    <a:pt x="6672" y="0"/>
                  </a:cubicBezTo>
                  <a:close/>
                </a:path>
              </a:pathLst>
            </a:custGeom>
            <a:solidFill>
              <a:srgbClr val="FFFFFF"/>
            </a:solidFill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63"/>
            <p:cNvSpPr/>
            <p:nvPr/>
          </p:nvSpPr>
          <p:spPr>
            <a:xfrm>
              <a:off x="11877200" y="2163125"/>
              <a:ext cx="90100" cy="25"/>
            </a:xfrm>
            <a:custGeom>
              <a:avLst/>
              <a:gdLst/>
              <a:ahLst/>
              <a:cxnLst/>
              <a:rect l="l" t="t" r="r" b="b"/>
              <a:pathLst>
                <a:path w="3604" h="1" extrusionOk="0">
                  <a:moveTo>
                    <a:pt x="1" y="0"/>
                  </a:moveTo>
                  <a:lnTo>
                    <a:pt x="3603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63"/>
            <p:cNvSpPr/>
            <p:nvPr/>
          </p:nvSpPr>
          <p:spPr>
            <a:xfrm>
              <a:off x="11877200" y="2163125"/>
              <a:ext cx="90100" cy="25"/>
            </a:xfrm>
            <a:custGeom>
              <a:avLst/>
              <a:gdLst/>
              <a:ahLst/>
              <a:cxnLst/>
              <a:rect l="l" t="t" r="r" b="b"/>
              <a:pathLst>
                <a:path w="3604" h="1" fill="none" extrusionOk="0">
                  <a:moveTo>
                    <a:pt x="1" y="0"/>
                  </a:moveTo>
                  <a:lnTo>
                    <a:pt x="3603" y="0"/>
                  </a:lnTo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63"/>
            <p:cNvSpPr/>
            <p:nvPr/>
          </p:nvSpPr>
          <p:spPr>
            <a:xfrm>
              <a:off x="10793100" y="2046375"/>
              <a:ext cx="234350" cy="197675"/>
            </a:xfrm>
            <a:custGeom>
              <a:avLst/>
              <a:gdLst/>
              <a:ahLst/>
              <a:cxnLst/>
              <a:rect l="l" t="t" r="r" b="b"/>
              <a:pathLst>
                <a:path w="9374" h="7907" extrusionOk="0">
                  <a:moveTo>
                    <a:pt x="3937" y="0"/>
                  </a:moveTo>
                  <a:cubicBezTo>
                    <a:pt x="1768" y="0"/>
                    <a:pt x="1" y="1768"/>
                    <a:pt x="1" y="3937"/>
                  </a:cubicBezTo>
                  <a:cubicBezTo>
                    <a:pt x="1" y="6138"/>
                    <a:pt x="1768" y="7906"/>
                    <a:pt x="3937" y="7906"/>
                  </a:cubicBezTo>
                  <a:lnTo>
                    <a:pt x="9374" y="7906"/>
                  </a:lnTo>
                  <a:lnTo>
                    <a:pt x="9374" y="0"/>
                  </a:lnTo>
                  <a:close/>
                </a:path>
              </a:pathLst>
            </a:custGeom>
            <a:solidFill>
              <a:srgbClr val="FFFFFF"/>
            </a:solidFill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63"/>
            <p:cNvSpPr/>
            <p:nvPr/>
          </p:nvSpPr>
          <p:spPr>
            <a:xfrm>
              <a:off x="10937375" y="2163125"/>
              <a:ext cx="90075" cy="25"/>
            </a:xfrm>
            <a:custGeom>
              <a:avLst/>
              <a:gdLst/>
              <a:ahLst/>
              <a:cxnLst/>
              <a:rect l="l" t="t" r="r" b="b"/>
              <a:pathLst>
                <a:path w="3603" h="1" extrusionOk="0">
                  <a:moveTo>
                    <a:pt x="3603" y="0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63"/>
            <p:cNvSpPr/>
            <p:nvPr/>
          </p:nvSpPr>
          <p:spPr>
            <a:xfrm>
              <a:off x="10937375" y="2163125"/>
              <a:ext cx="90075" cy="25"/>
            </a:xfrm>
            <a:custGeom>
              <a:avLst/>
              <a:gdLst/>
              <a:ahLst/>
              <a:cxnLst/>
              <a:rect l="l" t="t" r="r" b="b"/>
              <a:pathLst>
                <a:path w="3603" h="1" fill="none" extrusionOk="0">
                  <a:moveTo>
                    <a:pt x="3603" y="0"/>
                  </a:moveTo>
                  <a:lnTo>
                    <a:pt x="0" y="0"/>
                  </a:lnTo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63"/>
            <p:cNvSpPr/>
            <p:nvPr/>
          </p:nvSpPr>
          <p:spPr>
            <a:xfrm>
              <a:off x="10696375" y="2777725"/>
              <a:ext cx="1742925" cy="1694575"/>
            </a:xfrm>
            <a:custGeom>
              <a:avLst/>
              <a:gdLst/>
              <a:ahLst/>
              <a:cxnLst/>
              <a:rect l="l" t="t" r="r" b="b"/>
              <a:pathLst>
                <a:path w="69717" h="67783" extrusionOk="0">
                  <a:moveTo>
                    <a:pt x="34258" y="1"/>
                  </a:moveTo>
                  <a:cubicBezTo>
                    <a:pt x="15344" y="1"/>
                    <a:pt x="0" y="15345"/>
                    <a:pt x="0" y="34259"/>
                  </a:cubicBezTo>
                  <a:lnTo>
                    <a:pt x="0" y="67783"/>
                  </a:lnTo>
                  <a:lnTo>
                    <a:pt x="69717" y="67783"/>
                  </a:lnTo>
                  <a:lnTo>
                    <a:pt x="69717" y="34259"/>
                  </a:lnTo>
                  <a:cubicBezTo>
                    <a:pt x="69717" y="15345"/>
                    <a:pt x="54372" y="1"/>
                    <a:pt x="354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63"/>
            <p:cNvSpPr/>
            <p:nvPr/>
          </p:nvSpPr>
          <p:spPr>
            <a:xfrm>
              <a:off x="11543625" y="3048750"/>
              <a:ext cx="48400" cy="1423550"/>
            </a:xfrm>
            <a:custGeom>
              <a:avLst/>
              <a:gdLst/>
              <a:ahLst/>
              <a:cxnLst/>
              <a:rect l="l" t="t" r="r" b="b"/>
              <a:pathLst>
                <a:path w="1936" h="56942" extrusionOk="0">
                  <a:moveTo>
                    <a:pt x="1" y="1"/>
                  </a:moveTo>
                  <a:lnTo>
                    <a:pt x="1" y="56942"/>
                  </a:lnTo>
                  <a:lnTo>
                    <a:pt x="1936" y="56942"/>
                  </a:lnTo>
                  <a:lnTo>
                    <a:pt x="19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63"/>
            <p:cNvSpPr/>
            <p:nvPr/>
          </p:nvSpPr>
          <p:spPr>
            <a:xfrm>
              <a:off x="11376850" y="2580100"/>
              <a:ext cx="360275" cy="468675"/>
            </a:xfrm>
            <a:custGeom>
              <a:avLst/>
              <a:gdLst/>
              <a:ahLst/>
              <a:cxnLst/>
              <a:rect l="l" t="t" r="r" b="b"/>
              <a:pathLst>
                <a:path w="14411" h="18747" extrusionOk="0">
                  <a:moveTo>
                    <a:pt x="1" y="0"/>
                  </a:moveTo>
                  <a:lnTo>
                    <a:pt x="1" y="11542"/>
                  </a:lnTo>
                  <a:cubicBezTo>
                    <a:pt x="1" y="15511"/>
                    <a:pt x="3236" y="18747"/>
                    <a:pt x="7206" y="18747"/>
                  </a:cubicBezTo>
                  <a:cubicBezTo>
                    <a:pt x="11209" y="18747"/>
                    <a:pt x="14411" y="15511"/>
                    <a:pt x="14411" y="11542"/>
                  </a:cubicBezTo>
                  <a:lnTo>
                    <a:pt x="14411" y="0"/>
                  </a:lnTo>
                  <a:close/>
                </a:path>
              </a:pathLst>
            </a:custGeom>
            <a:solidFill>
              <a:srgbClr val="FFFFFF"/>
            </a:solidFill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63"/>
            <p:cNvSpPr/>
            <p:nvPr/>
          </p:nvSpPr>
          <p:spPr>
            <a:xfrm>
              <a:off x="11376850" y="2580100"/>
              <a:ext cx="360275" cy="302725"/>
            </a:xfrm>
            <a:custGeom>
              <a:avLst/>
              <a:gdLst/>
              <a:ahLst/>
              <a:cxnLst/>
              <a:rect l="l" t="t" r="r" b="b"/>
              <a:pathLst>
                <a:path w="14411" h="12109" extrusionOk="0">
                  <a:moveTo>
                    <a:pt x="1" y="0"/>
                  </a:moveTo>
                  <a:lnTo>
                    <a:pt x="1" y="12109"/>
                  </a:lnTo>
                  <a:lnTo>
                    <a:pt x="14411" y="7072"/>
                  </a:lnTo>
                  <a:lnTo>
                    <a:pt x="1441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63"/>
            <p:cNvSpPr/>
            <p:nvPr/>
          </p:nvSpPr>
          <p:spPr>
            <a:xfrm>
              <a:off x="11011600" y="1584375"/>
              <a:ext cx="865625" cy="1172525"/>
            </a:xfrm>
            <a:custGeom>
              <a:avLst/>
              <a:gdLst/>
              <a:ahLst/>
              <a:cxnLst/>
              <a:rect l="l" t="t" r="r" b="b"/>
              <a:pathLst>
                <a:path w="34625" h="46901" extrusionOk="0">
                  <a:moveTo>
                    <a:pt x="17312" y="1"/>
                  </a:moveTo>
                  <a:cubicBezTo>
                    <a:pt x="7772" y="1"/>
                    <a:pt x="0" y="7739"/>
                    <a:pt x="0" y="17280"/>
                  </a:cubicBezTo>
                  <a:lnTo>
                    <a:pt x="0" y="29588"/>
                  </a:lnTo>
                  <a:cubicBezTo>
                    <a:pt x="0" y="39162"/>
                    <a:pt x="7772" y="46901"/>
                    <a:pt x="17312" y="46901"/>
                  </a:cubicBezTo>
                  <a:cubicBezTo>
                    <a:pt x="26886" y="46901"/>
                    <a:pt x="34625" y="39162"/>
                    <a:pt x="34625" y="29588"/>
                  </a:cubicBezTo>
                  <a:lnTo>
                    <a:pt x="34625" y="17280"/>
                  </a:lnTo>
                  <a:cubicBezTo>
                    <a:pt x="34625" y="7739"/>
                    <a:pt x="26886" y="1"/>
                    <a:pt x="17312" y="1"/>
                  </a:cubicBezTo>
                  <a:close/>
                </a:path>
              </a:pathLst>
            </a:custGeom>
            <a:solidFill>
              <a:srgbClr val="FFFFFF"/>
            </a:solidFill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63"/>
            <p:cNvSpPr/>
            <p:nvPr/>
          </p:nvSpPr>
          <p:spPr>
            <a:xfrm>
              <a:off x="11011600" y="1584375"/>
              <a:ext cx="865625" cy="1172525"/>
            </a:xfrm>
            <a:custGeom>
              <a:avLst/>
              <a:gdLst/>
              <a:ahLst/>
              <a:cxnLst/>
              <a:rect l="l" t="t" r="r" b="b"/>
              <a:pathLst>
                <a:path w="34625" h="46901" fill="none" extrusionOk="0">
                  <a:moveTo>
                    <a:pt x="17312" y="46901"/>
                  </a:moveTo>
                  <a:lnTo>
                    <a:pt x="17312" y="46901"/>
                  </a:lnTo>
                  <a:cubicBezTo>
                    <a:pt x="7772" y="46901"/>
                    <a:pt x="0" y="39162"/>
                    <a:pt x="0" y="29588"/>
                  </a:cubicBezTo>
                  <a:lnTo>
                    <a:pt x="0" y="17280"/>
                  </a:lnTo>
                  <a:cubicBezTo>
                    <a:pt x="0" y="7739"/>
                    <a:pt x="7772" y="1"/>
                    <a:pt x="17312" y="1"/>
                  </a:cubicBezTo>
                  <a:lnTo>
                    <a:pt x="17312" y="1"/>
                  </a:lnTo>
                  <a:cubicBezTo>
                    <a:pt x="26886" y="1"/>
                    <a:pt x="34625" y="7739"/>
                    <a:pt x="34625" y="17280"/>
                  </a:cubicBezTo>
                  <a:lnTo>
                    <a:pt x="34625" y="29588"/>
                  </a:lnTo>
                  <a:cubicBezTo>
                    <a:pt x="34625" y="39162"/>
                    <a:pt x="26886" y="46901"/>
                    <a:pt x="17312" y="46901"/>
                  </a:cubicBezTo>
                  <a:close/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63"/>
            <p:cNvSpPr/>
            <p:nvPr/>
          </p:nvSpPr>
          <p:spPr>
            <a:xfrm>
              <a:off x="11514450" y="2072225"/>
              <a:ext cx="53400" cy="53400"/>
            </a:xfrm>
            <a:custGeom>
              <a:avLst/>
              <a:gdLst/>
              <a:ahLst/>
              <a:cxnLst/>
              <a:rect l="l" t="t" r="r" b="b"/>
              <a:pathLst>
                <a:path w="2136" h="2136" extrusionOk="0">
                  <a:moveTo>
                    <a:pt x="1068" y="1"/>
                  </a:moveTo>
                  <a:cubicBezTo>
                    <a:pt x="467" y="1"/>
                    <a:pt x="0" y="501"/>
                    <a:pt x="0" y="1068"/>
                  </a:cubicBezTo>
                  <a:cubicBezTo>
                    <a:pt x="0" y="1668"/>
                    <a:pt x="467" y="2135"/>
                    <a:pt x="1068" y="2135"/>
                  </a:cubicBezTo>
                  <a:cubicBezTo>
                    <a:pt x="1668" y="2135"/>
                    <a:pt x="2135" y="1668"/>
                    <a:pt x="2135" y="1068"/>
                  </a:cubicBezTo>
                  <a:cubicBezTo>
                    <a:pt x="2135" y="501"/>
                    <a:pt x="1668" y="1"/>
                    <a:pt x="10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63"/>
            <p:cNvSpPr/>
            <p:nvPr/>
          </p:nvSpPr>
          <p:spPr>
            <a:xfrm>
              <a:off x="11285125" y="2072225"/>
              <a:ext cx="53400" cy="53400"/>
            </a:xfrm>
            <a:custGeom>
              <a:avLst/>
              <a:gdLst/>
              <a:ahLst/>
              <a:cxnLst/>
              <a:rect l="l" t="t" r="r" b="b"/>
              <a:pathLst>
                <a:path w="2136" h="2136" extrusionOk="0">
                  <a:moveTo>
                    <a:pt x="1068" y="1"/>
                  </a:moveTo>
                  <a:cubicBezTo>
                    <a:pt x="467" y="1"/>
                    <a:pt x="0" y="501"/>
                    <a:pt x="0" y="1068"/>
                  </a:cubicBezTo>
                  <a:cubicBezTo>
                    <a:pt x="0" y="1668"/>
                    <a:pt x="467" y="2135"/>
                    <a:pt x="1068" y="2135"/>
                  </a:cubicBezTo>
                  <a:cubicBezTo>
                    <a:pt x="1668" y="2135"/>
                    <a:pt x="2135" y="1668"/>
                    <a:pt x="2135" y="1068"/>
                  </a:cubicBezTo>
                  <a:cubicBezTo>
                    <a:pt x="2135" y="501"/>
                    <a:pt x="1668" y="1"/>
                    <a:pt x="10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63"/>
            <p:cNvSpPr/>
            <p:nvPr/>
          </p:nvSpPr>
          <p:spPr>
            <a:xfrm>
              <a:off x="11010750" y="2245675"/>
              <a:ext cx="866475" cy="25"/>
            </a:xfrm>
            <a:custGeom>
              <a:avLst/>
              <a:gdLst/>
              <a:ahLst/>
              <a:cxnLst/>
              <a:rect l="l" t="t" r="r" b="b"/>
              <a:pathLst>
                <a:path w="34659" h="1" fill="none" extrusionOk="0">
                  <a:moveTo>
                    <a:pt x="1" y="1"/>
                  </a:moveTo>
                  <a:lnTo>
                    <a:pt x="34659" y="1"/>
                  </a:lnTo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63"/>
            <p:cNvSpPr/>
            <p:nvPr/>
          </p:nvSpPr>
          <p:spPr>
            <a:xfrm>
              <a:off x="11385200" y="2118100"/>
              <a:ext cx="33375" cy="127600"/>
            </a:xfrm>
            <a:custGeom>
              <a:avLst/>
              <a:gdLst/>
              <a:ahLst/>
              <a:cxnLst/>
              <a:rect l="l" t="t" r="r" b="b"/>
              <a:pathLst>
                <a:path w="1335" h="5104" fill="none" extrusionOk="0">
                  <a:moveTo>
                    <a:pt x="1334" y="0"/>
                  </a:moveTo>
                  <a:lnTo>
                    <a:pt x="0" y="5104"/>
                  </a:lnTo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63"/>
            <p:cNvSpPr/>
            <p:nvPr/>
          </p:nvSpPr>
          <p:spPr>
            <a:xfrm>
              <a:off x="11011600" y="2324075"/>
              <a:ext cx="228500" cy="25"/>
            </a:xfrm>
            <a:custGeom>
              <a:avLst/>
              <a:gdLst/>
              <a:ahLst/>
              <a:cxnLst/>
              <a:rect l="l" t="t" r="r" b="b"/>
              <a:pathLst>
                <a:path w="9140" h="1" fill="none" extrusionOk="0">
                  <a:moveTo>
                    <a:pt x="0" y="0"/>
                  </a:moveTo>
                  <a:lnTo>
                    <a:pt x="9140" y="0"/>
                  </a:lnTo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63"/>
            <p:cNvSpPr/>
            <p:nvPr/>
          </p:nvSpPr>
          <p:spPr>
            <a:xfrm>
              <a:off x="11125850" y="2370775"/>
              <a:ext cx="114250" cy="25"/>
            </a:xfrm>
            <a:custGeom>
              <a:avLst/>
              <a:gdLst/>
              <a:ahLst/>
              <a:cxnLst/>
              <a:rect l="l" t="t" r="r" b="b"/>
              <a:pathLst>
                <a:path w="4570" h="1" fill="none" extrusionOk="0">
                  <a:moveTo>
                    <a:pt x="0" y="0"/>
                  </a:moveTo>
                  <a:lnTo>
                    <a:pt x="4570" y="0"/>
                  </a:lnTo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63"/>
            <p:cNvSpPr/>
            <p:nvPr/>
          </p:nvSpPr>
          <p:spPr>
            <a:xfrm>
              <a:off x="11605350" y="2460825"/>
              <a:ext cx="249375" cy="25"/>
            </a:xfrm>
            <a:custGeom>
              <a:avLst/>
              <a:gdLst/>
              <a:ahLst/>
              <a:cxnLst/>
              <a:rect l="l" t="t" r="r" b="b"/>
              <a:pathLst>
                <a:path w="9975" h="1" fill="none" extrusionOk="0">
                  <a:moveTo>
                    <a:pt x="9974" y="1"/>
                  </a:moveTo>
                  <a:lnTo>
                    <a:pt x="0" y="1"/>
                  </a:lnTo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63"/>
            <p:cNvSpPr/>
            <p:nvPr/>
          </p:nvSpPr>
          <p:spPr>
            <a:xfrm>
              <a:off x="11541125" y="2508375"/>
              <a:ext cx="90100" cy="25"/>
            </a:xfrm>
            <a:custGeom>
              <a:avLst/>
              <a:gdLst/>
              <a:ahLst/>
              <a:cxnLst/>
              <a:rect l="l" t="t" r="r" b="b"/>
              <a:pathLst>
                <a:path w="3604" h="1" fill="none" extrusionOk="0">
                  <a:moveTo>
                    <a:pt x="1" y="0"/>
                  </a:moveTo>
                  <a:lnTo>
                    <a:pt x="3603" y="0"/>
                  </a:lnTo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63"/>
            <p:cNvSpPr/>
            <p:nvPr/>
          </p:nvSpPr>
          <p:spPr>
            <a:xfrm>
              <a:off x="10510400" y="2899475"/>
              <a:ext cx="1645375" cy="999075"/>
            </a:xfrm>
            <a:custGeom>
              <a:avLst/>
              <a:gdLst/>
              <a:ahLst/>
              <a:cxnLst/>
              <a:rect l="l" t="t" r="r" b="b"/>
              <a:pathLst>
                <a:path w="65815" h="39963" extrusionOk="0">
                  <a:moveTo>
                    <a:pt x="2335" y="1"/>
                  </a:moveTo>
                  <a:cubicBezTo>
                    <a:pt x="1035" y="1"/>
                    <a:pt x="0" y="1068"/>
                    <a:pt x="0" y="2369"/>
                  </a:cubicBezTo>
                  <a:cubicBezTo>
                    <a:pt x="0" y="3670"/>
                    <a:pt x="1035" y="4738"/>
                    <a:pt x="2335" y="4738"/>
                  </a:cubicBezTo>
                  <a:lnTo>
                    <a:pt x="9841" y="4738"/>
                  </a:lnTo>
                  <a:lnTo>
                    <a:pt x="9841" y="4871"/>
                  </a:lnTo>
                  <a:lnTo>
                    <a:pt x="9841" y="5138"/>
                  </a:lnTo>
                  <a:lnTo>
                    <a:pt x="9841" y="5305"/>
                  </a:lnTo>
                  <a:lnTo>
                    <a:pt x="2335" y="5305"/>
                  </a:lnTo>
                  <a:cubicBezTo>
                    <a:pt x="1035" y="5305"/>
                    <a:pt x="0" y="6339"/>
                    <a:pt x="0" y="7640"/>
                  </a:cubicBezTo>
                  <a:cubicBezTo>
                    <a:pt x="0" y="8941"/>
                    <a:pt x="1035" y="10008"/>
                    <a:pt x="2335" y="10008"/>
                  </a:cubicBezTo>
                  <a:lnTo>
                    <a:pt x="10108" y="10008"/>
                  </a:lnTo>
                  <a:lnTo>
                    <a:pt x="10108" y="10175"/>
                  </a:lnTo>
                  <a:lnTo>
                    <a:pt x="10108" y="10442"/>
                  </a:lnTo>
                  <a:lnTo>
                    <a:pt x="10108" y="10575"/>
                  </a:lnTo>
                  <a:lnTo>
                    <a:pt x="2335" y="10575"/>
                  </a:lnTo>
                  <a:cubicBezTo>
                    <a:pt x="1035" y="10575"/>
                    <a:pt x="0" y="11643"/>
                    <a:pt x="0" y="12943"/>
                  </a:cubicBezTo>
                  <a:cubicBezTo>
                    <a:pt x="0" y="14244"/>
                    <a:pt x="1035" y="15312"/>
                    <a:pt x="2335" y="15312"/>
                  </a:cubicBezTo>
                  <a:lnTo>
                    <a:pt x="8073" y="15312"/>
                  </a:lnTo>
                  <a:cubicBezTo>
                    <a:pt x="9741" y="15312"/>
                    <a:pt x="11409" y="15712"/>
                    <a:pt x="12876" y="16513"/>
                  </a:cubicBezTo>
                  <a:cubicBezTo>
                    <a:pt x="13777" y="16980"/>
                    <a:pt x="14578" y="17580"/>
                    <a:pt x="15278" y="18281"/>
                  </a:cubicBezTo>
                  <a:lnTo>
                    <a:pt x="32924" y="35960"/>
                  </a:lnTo>
                  <a:cubicBezTo>
                    <a:pt x="35526" y="38528"/>
                    <a:pt x="38962" y="39963"/>
                    <a:pt x="42631" y="39963"/>
                  </a:cubicBezTo>
                  <a:cubicBezTo>
                    <a:pt x="46300" y="39963"/>
                    <a:pt x="49736" y="38562"/>
                    <a:pt x="52338" y="35960"/>
                  </a:cubicBezTo>
                  <a:lnTo>
                    <a:pt x="65814" y="22450"/>
                  </a:lnTo>
                  <a:lnTo>
                    <a:pt x="51637" y="8507"/>
                  </a:lnTo>
                  <a:lnTo>
                    <a:pt x="39862" y="20315"/>
                  </a:lnTo>
                  <a:lnTo>
                    <a:pt x="41263" y="21716"/>
                  </a:lnTo>
                  <a:lnTo>
                    <a:pt x="40963" y="22017"/>
                  </a:lnTo>
                  <a:lnTo>
                    <a:pt x="22250" y="3303"/>
                  </a:lnTo>
                  <a:cubicBezTo>
                    <a:pt x="20115" y="1168"/>
                    <a:pt x="17313" y="1"/>
                    <a:pt x="14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63"/>
            <p:cNvSpPr/>
            <p:nvPr/>
          </p:nvSpPr>
          <p:spPr>
            <a:xfrm>
              <a:off x="10509575" y="2899475"/>
              <a:ext cx="730525" cy="545425"/>
            </a:xfrm>
            <a:custGeom>
              <a:avLst/>
              <a:gdLst/>
              <a:ahLst/>
              <a:cxnLst/>
              <a:rect l="l" t="t" r="r" b="b"/>
              <a:pathLst>
                <a:path w="29221" h="21817" extrusionOk="0">
                  <a:moveTo>
                    <a:pt x="2368" y="1"/>
                  </a:moveTo>
                  <a:cubicBezTo>
                    <a:pt x="1068" y="1"/>
                    <a:pt x="0" y="1068"/>
                    <a:pt x="0" y="2369"/>
                  </a:cubicBezTo>
                  <a:cubicBezTo>
                    <a:pt x="0" y="3670"/>
                    <a:pt x="1068" y="4738"/>
                    <a:pt x="2368" y="4738"/>
                  </a:cubicBezTo>
                  <a:lnTo>
                    <a:pt x="9874" y="4738"/>
                  </a:lnTo>
                  <a:lnTo>
                    <a:pt x="9874" y="4871"/>
                  </a:lnTo>
                  <a:lnTo>
                    <a:pt x="9874" y="5138"/>
                  </a:lnTo>
                  <a:lnTo>
                    <a:pt x="9874" y="5305"/>
                  </a:lnTo>
                  <a:lnTo>
                    <a:pt x="2368" y="5305"/>
                  </a:lnTo>
                  <a:cubicBezTo>
                    <a:pt x="1068" y="5305"/>
                    <a:pt x="0" y="6339"/>
                    <a:pt x="0" y="7640"/>
                  </a:cubicBezTo>
                  <a:cubicBezTo>
                    <a:pt x="0" y="8941"/>
                    <a:pt x="1068" y="10008"/>
                    <a:pt x="2368" y="10008"/>
                  </a:cubicBezTo>
                  <a:lnTo>
                    <a:pt x="10141" y="10008"/>
                  </a:lnTo>
                  <a:lnTo>
                    <a:pt x="10141" y="10175"/>
                  </a:lnTo>
                  <a:lnTo>
                    <a:pt x="10141" y="10442"/>
                  </a:lnTo>
                  <a:lnTo>
                    <a:pt x="10141" y="10575"/>
                  </a:lnTo>
                  <a:lnTo>
                    <a:pt x="2368" y="10575"/>
                  </a:lnTo>
                  <a:cubicBezTo>
                    <a:pt x="1068" y="10575"/>
                    <a:pt x="0" y="11643"/>
                    <a:pt x="0" y="12943"/>
                  </a:cubicBezTo>
                  <a:cubicBezTo>
                    <a:pt x="0" y="14244"/>
                    <a:pt x="1068" y="15312"/>
                    <a:pt x="2368" y="15312"/>
                  </a:cubicBezTo>
                  <a:lnTo>
                    <a:pt x="8106" y="15312"/>
                  </a:lnTo>
                  <a:cubicBezTo>
                    <a:pt x="9774" y="15312"/>
                    <a:pt x="11442" y="15712"/>
                    <a:pt x="12909" y="16513"/>
                  </a:cubicBezTo>
                  <a:cubicBezTo>
                    <a:pt x="13810" y="16980"/>
                    <a:pt x="14611" y="17580"/>
                    <a:pt x="15311" y="18281"/>
                  </a:cubicBezTo>
                  <a:lnTo>
                    <a:pt x="18847" y="21816"/>
                  </a:lnTo>
                  <a:lnTo>
                    <a:pt x="29221" y="10208"/>
                  </a:lnTo>
                  <a:lnTo>
                    <a:pt x="22283" y="3303"/>
                  </a:lnTo>
                  <a:cubicBezTo>
                    <a:pt x="20148" y="1168"/>
                    <a:pt x="17346" y="1"/>
                    <a:pt x="143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63"/>
            <p:cNvSpPr/>
            <p:nvPr/>
          </p:nvSpPr>
          <p:spPr>
            <a:xfrm>
              <a:off x="10753075" y="2784400"/>
              <a:ext cx="221025" cy="129275"/>
            </a:xfrm>
            <a:custGeom>
              <a:avLst/>
              <a:gdLst/>
              <a:ahLst/>
              <a:cxnLst/>
              <a:rect l="l" t="t" r="r" b="b"/>
              <a:pathLst>
                <a:path w="8841" h="5171" extrusionOk="0">
                  <a:moveTo>
                    <a:pt x="3219" y="0"/>
                  </a:moveTo>
                  <a:cubicBezTo>
                    <a:pt x="2277" y="0"/>
                    <a:pt x="1352" y="429"/>
                    <a:pt x="768" y="1235"/>
                  </a:cubicBezTo>
                  <a:cubicBezTo>
                    <a:pt x="67" y="2202"/>
                    <a:pt x="0" y="3403"/>
                    <a:pt x="501" y="4404"/>
                  </a:cubicBezTo>
                  <a:lnTo>
                    <a:pt x="8707" y="5171"/>
                  </a:lnTo>
                  <a:cubicBezTo>
                    <a:pt x="8840" y="4137"/>
                    <a:pt x="8406" y="3036"/>
                    <a:pt x="7472" y="2369"/>
                  </a:cubicBezTo>
                  <a:lnTo>
                    <a:pt x="5004" y="568"/>
                  </a:lnTo>
                  <a:cubicBezTo>
                    <a:pt x="4462" y="185"/>
                    <a:pt x="3837" y="0"/>
                    <a:pt x="32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63"/>
            <p:cNvSpPr/>
            <p:nvPr/>
          </p:nvSpPr>
          <p:spPr>
            <a:xfrm>
              <a:off x="10504550" y="2894475"/>
              <a:ext cx="270225" cy="128450"/>
            </a:xfrm>
            <a:custGeom>
              <a:avLst/>
              <a:gdLst/>
              <a:ahLst/>
              <a:cxnLst/>
              <a:rect l="l" t="t" r="r" b="b"/>
              <a:pathLst>
                <a:path w="10809" h="5138" fill="none" extrusionOk="0">
                  <a:moveTo>
                    <a:pt x="10075" y="5138"/>
                  </a:moveTo>
                  <a:lnTo>
                    <a:pt x="2569" y="5138"/>
                  </a:lnTo>
                  <a:cubicBezTo>
                    <a:pt x="1168" y="5138"/>
                    <a:pt x="1" y="3970"/>
                    <a:pt x="1" y="2569"/>
                  </a:cubicBezTo>
                  <a:lnTo>
                    <a:pt x="1" y="2569"/>
                  </a:lnTo>
                  <a:cubicBezTo>
                    <a:pt x="1" y="1135"/>
                    <a:pt x="1168" y="1"/>
                    <a:pt x="2569" y="1"/>
                  </a:cubicBezTo>
                  <a:lnTo>
                    <a:pt x="10809" y="1"/>
                  </a:lnTo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63"/>
            <p:cNvSpPr/>
            <p:nvPr/>
          </p:nvSpPr>
          <p:spPr>
            <a:xfrm>
              <a:off x="10504550" y="3026250"/>
              <a:ext cx="258550" cy="128450"/>
            </a:xfrm>
            <a:custGeom>
              <a:avLst/>
              <a:gdLst/>
              <a:ahLst/>
              <a:cxnLst/>
              <a:rect l="l" t="t" r="r" b="b"/>
              <a:pathLst>
                <a:path w="10342" h="5138" fill="none" extrusionOk="0">
                  <a:moveTo>
                    <a:pt x="10342" y="5137"/>
                  </a:moveTo>
                  <a:lnTo>
                    <a:pt x="2569" y="5137"/>
                  </a:lnTo>
                  <a:cubicBezTo>
                    <a:pt x="1168" y="5137"/>
                    <a:pt x="1" y="4003"/>
                    <a:pt x="1" y="2569"/>
                  </a:cubicBezTo>
                  <a:lnTo>
                    <a:pt x="1" y="2569"/>
                  </a:lnTo>
                  <a:cubicBezTo>
                    <a:pt x="1" y="1168"/>
                    <a:pt x="1168" y="0"/>
                    <a:pt x="2569" y="0"/>
                  </a:cubicBezTo>
                  <a:lnTo>
                    <a:pt x="10075" y="0"/>
                  </a:lnTo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63"/>
            <p:cNvSpPr/>
            <p:nvPr/>
          </p:nvSpPr>
          <p:spPr>
            <a:xfrm>
              <a:off x="10774750" y="2894475"/>
              <a:ext cx="793100" cy="580450"/>
            </a:xfrm>
            <a:custGeom>
              <a:avLst/>
              <a:gdLst/>
              <a:ahLst/>
              <a:cxnLst/>
              <a:rect l="l" t="t" r="r" b="b"/>
              <a:pathLst>
                <a:path w="31724" h="23218" fill="none" extrusionOk="0">
                  <a:moveTo>
                    <a:pt x="1" y="1"/>
                  </a:moveTo>
                  <a:lnTo>
                    <a:pt x="3737" y="1"/>
                  </a:lnTo>
                  <a:cubicBezTo>
                    <a:pt x="6772" y="1"/>
                    <a:pt x="9674" y="1202"/>
                    <a:pt x="11842" y="3336"/>
                  </a:cubicBezTo>
                  <a:lnTo>
                    <a:pt x="31723" y="23217"/>
                  </a:lnTo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63"/>
            <p:cNvSpPr/>
            <p:nvPr/>
          </p:nvSpPr>
          <p:spPr>
            <a:xfrm>
              <a:off x="10504550" y="3158825"/>
              <a:ext cx="1658725" cy="778925"/>
            </a:xfrm>
            <a:custGeom>
              <a:avLst/>
              <a:gdLst/>
              <a:ahLst/>
              <a:cxnLst/>
              <a:rect l="l" t="t" r="r" b="b"/>
              <a:pathLst>
                <a:path w="66349" h="31157" fill="none" extrusionOk="0">
                  <a:moveTo>
                    <a:pt x="66348" y="12076"/>
                  </a:moveTo>
                  <a:lnTo>
                    <a:pt x="52705" y="25719"/>
                  </a:lnTo>
                  <a:cubicBezTo>
                    <a:pt x="47268" y="31157"/>
                    <a:pt x="38462" y="31157"/>
                    <a:pt x="33025" y="25719"/>
                  </a:cubicBezTo>
                  <a:lnTo>
                    <a:pt x="15345" y="8073"/>
                  </a:lnTo>
                  <a:cubicBezTo>
                    <a:pt x="14678" y="7373"/>
                    <a:pt x="13878" y="6772"/>
                    <a:pt x="13010" y="6305"/>
                  </a:cubicBezTo>
                  <a:lnTo>
                    <a:pt x="13010" y="6305"/>
                  </a:lnTo>
                  <a:cubicBezTo>
                    <a:pt x="11576" y="5538"/>
                    <a:pt x="9941" y="5138"/>
                    <a:pt x="8307" y="5138"/>
                  </a:cubicBezTo>
                  <a:lnTo>
                    <a:pt x="2569" y="5138"/>
                  </a:lnTo>
                  <a:cubicBezTo>
                    <a:pt x="1168" y="5138"/>
                    <a:pt x="1" y="3970"/>
                    <a:pt x="1" y="2569"/>
                  </a:cubicBezTo>
                  <a:lnTo>
                    <a:pt x="1" y="2569"/>
                  </a:lnTo>
                  <a:cubicBezTo>
                    <a:pt x="1" y="1135"/>
                    <a:pt x="1168" y="1"/>
                    <a:pt x="2569" y="1"/>
                  </a:cubicBezTo>
                  <a:lnTo>
                    <a:pt x="10342" y="1"/>
                  </a:lnTo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63"/>
            <p:cNvSpPr/>
            <p:nvPr/>
          </p:nvSpPr>
          <p:spPr>
            <a:xfrm>
              <a:off x="11502775" y="3104625"/>
              <a:ext cx="298575" cy="299400"/>
            </a:xfrm>
            <a:custGeom>
              <a:avLst/>
              <a:gdLst/>
              <a:ahLst/>
              <a:cxnLst/>
              <a:rect l="l" t="t" r="r" b="b"/>
              <a:pathLst>
                <a:path w="11943" h="11976" fill="none" extrusionOk="0">
                  <a:moveTo>
                    <a:pt x="0" y="11976"/>
                  </a:moveTo>
                  <a:lnTo>
                    <a:pt x="11942" y="1"/>
                  </a:lnTo>
                </a:path>
              </a:pathLst>
            </a:custGeom>
            <a:noFill/>
            <a:ln w="10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63"/>
            <p:cNvSpPr/>
            <p:nvPr/>
          </p:nvSpPr>
          <p:spPr>
            <a:xfrm>
              <a:off x="11917225" y="3457375"/>
              <a:ext cx="343625" cy="242700"/>
            </a:xfrm>
            <a:custGeom>
              <a:avLst/>
              <a:gdLst/>
              <a:ahLst/>
              <a:cxnLst/>
              <a:rect l="l" t="t" r="r" b="b"/>
              <a:pathLst>
                <a:path w="13745" h="9708" extrusionOk="0">
                  <a:moveTo>
                    <a:pt x="9708" y="1"/>
                  </a:moveTo>
                  <a:lnTo>
                    <a:pt x="1" y="9708"/>
                  </a:lnTo>
                  <a:lnTo>
                    <a:pt x="13744" y="4204"/>
                  </a:lnTo>
                  <a:lnTo>
                    <a:pt x="970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63"/>
            <p:cNvSpPr/>
            <p:nvPr/>
          </p:nvSpPr>
          <p:spPr>
            <a:xfrm>
              <a:off x="11035775" y="1584375"/>
              <a:ext cx="841450" cy="432000"/>
            </a:xfrm>
            <a:custGeom>
              <a:avLst/>
              <a:gdLst/>
              <a:ahLst/>
              <a:cxnLst/>
              <a:rect l="l" t="t" r="r" b="b"/>
              <a:pathLst>
                <a:path w="33658" h="17280" extrusionOk="0">
                  <a:moveTo>
                    <a:pt x="16345" y="1"/>
                  </a:moveTo>
                  <a:cubicBezTo>
                    <a:pt x="8807" y="1"/>
                    <a:pt x="2369" y="4837"/>
                    <a:pt x="0" y="11576"/>
                  </a:cubicBezTo>
                  <a:lnTo>
                    <a:pt x="33658" y="17280"/>
                  </a:lnTo>
                  <a:cubicBezTo>
                    <a:pt x="33658" y="7739"/>
                    <a:pt x="25919" y="1"/>
                    <a:pt x="16345" y="1"/>
                  </a:cubicBezTo>
                  <a:close/>
                </a:path>
              </a:pathLst>
            </a:custGeom>
            <a:solidFill>
              <a:schemeClr val="accent1"/>
            </a:solidFill>
            <a:ln w="10850" cap="flat" cmpd="sng">
              <a:solidFill>
                <a:srgbClr val="00000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8" name="Google Shape;1308;p63"/>
          <p:cNvGrpSpPr/>
          <p:nvPr/>
        </p:nvGrpSpPr>
        <p:grpSpPr>
          <a:xfrm>
            <a:off x="-120587" y="779125"/>
            <a:ext cx="1495838" cy="4364388"/>
            <a:chOff x="-120587" y="779125"/>
            <a:chExt cx="1495838" cy="4364388"/>
          </a:xfrm>
        </p:grpSpPr>
        <p:grpSp>
          <p:nvGrpSpPr>
            <p:cNvPr id="1309" name="Google Shape;1309;p63"/>
            <p:cNvGrpSpPr/>
            <p:nvPr/>
          </p:nvGrpSpPr>
          <p:grpSpPr>
            <a:xfrm>
              <a:off x="-120587" y="2326463"/>
              <a:ext cx="1402700" cy="2817050"/>
              <a:chOff x="8976800" y="1664425"/>
              <a:chExt cx="1402700" cy="2817050"/>
            </a:xfrm>
          </p:grpSpPr>
          <p:sp>
            <p:nvSpPr>
              <p:cNvPr id="1310" name="Google Shape;1310;p63"/>
              <p:cNvSpPr/>
              <p:nvPr/>
            </p:nvSpPr>
            <p:spPr>
              <a:xfrm>
                <a:off x="8976800" y="2963700"/>
                <a:ext cx="1319300" cy="1517775"/>
              </a:xfrm>
              <a:custGeom>
                <a:avLst/>
                <a:gdLst/>
                <a:ahLst/>
                <a:cxnLst/>
                <a:rect l="l" t="t" r="r" b="b"/>
                <a:pathLst>
                  <a:path w="52772" h="60711" extrusionOk="0">
                    <a:moveTo>
                      <a:pt x="26386" y="0"/>
                    </a:moveTo>
                    <a:cubicBezTo>
                      <a:pt x="11809" y="0"/>
                      <a:pt x="1" y="11809"/>
                      <a:pt x="1" y="26386"/>
                    </a:cubicBezTo>
                    <a:lnTo>
                      <a:pt x="1" y="60711"/>
                    </a:lnTo>
                    <a:lnTo>
                      <a:pt x="52772" y="60711"/>
                    </a:lnTo>
                    <a:lnTo>
                      <a:pt x="52772" y="26386"/>
                    </a:lnTo>
                    <a:cubicBezTo>
                      <a:pt x="52772" y="11809"/>
                      <a:pt x="40963" y="0"/>
                      <a:pt x="263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63"/>
              <p:cNvSpPr/>
              <p:nvPr/>
            </p:nvSpPr>
            <p:spPr>
              <a:xfrm>
                <a:off x="9450475" y="2734375"/>
                <a:ext cx="360275" cy="468675"/>
              </a:xfrm>
              <a:custGeom>
                <a:avLst/>
                <a:gdLst/>
                <a:ahLst/>
                <a:cxnLst/>
                <a:rect l="l" t="t" r="r" b="b"/>
                <a:pathLst>
                  <a:path w="14411" h="18747" extrusionOk="0">
                    <a:moveTo>
                      <a:pt x="1" y="0"/>
                    </a:moveTo>
                    <a:lnTo>
                      <a:pt x="1" y="11542"/>
                    </a:lnTo>
                    <a:cubicBezTo>
                      <a:pt x="1" y="15511"/>
                      <a:pt x="3236" y="18747"/>
                      <a:pt x="7206" y="18747"/>
                    </a:cubicBezTo>
                    <a:cubicBezTo>
                      <a:pt x="11175" y="18747"/>
                      <a:pt x="14411" y="15511"/>
                      <a:pt x="14411" y="11542"/>
                    </a:cubicBezTo>
                    <a:lnTo>
                      <a:pt x="1441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0850" cap="flat" cmpd="sng">
                <a:solidFill>
                  <a:srgbClr val="000000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63"/>
              <p:cNvSpPr/>
              <p:nvPr/>
            </p:nvSpPr>
            <p:spPr>
              <a:xfrm>
                <a:off x="9450475" y="2734375"/>
                <a:ext cx="360275" cy="302725"/>
              </a:xfrm>
              <a:custGeom>
                <a:avLst/>
                <a:gdLst/>
                <a:ahLst/>
                <a:cxnLst/>
                <a:rect l="l" t="t" r="r" b="b"/>
                <a:pathLst>
                  <a:path w="14411" h="12109" extrusionOk="0">
                    <a:moveTo>
                      <a:pt x="1" y="0"/>
                    </a:moveTo>
                    <a:lnTo>
                      <a:pt x="1" y="7072"/>
                    </a:lnTo>
                    <a:lnTo>
                      <a:pt x="14411" y="12109"/>
                    </a:lnTo>
                    <a:lnTo>
                      <a:pt x="1441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63"/>
              <p:cNvSpPr/>
              <p:nvPr/>
            </p:nvSpPr>
            <p:spPr>
              <a:xfrm>
                <a:off x="9045175" y="2239000"/>
                <a:ext cx="266050" cy="197675"/>
              </a:xfrm>
              <a:custGeom>
                <a:avLst/>
                <a:gdLst/>
                <a:ahLst/>
                <a:cxnLst/>
                <a:rect l="l" t="t" r="r" b="b"/>
                <a:pathLst>
                  <a:path w="10642" h="7907" extrusionOk="0">
                    <a:moveTo>
                      <a:pt x="3937" y="1"/>
                    </a:moveTo>
                    <a:cubicBezTo>
                      <a:pt x="1769" y="1"/>
                      <a:pt x="1" y="1769"/>
                      <a:pt x="1" y="3970"/>
                    </a:cubicBezTo>
                    <a:cubicBezTo>
                      <a:pt x="1" y="6139"/>
                      <a:pt x="1769" y="7907"/>
                      <a:pt x="3937" y="7907"/>
                    </a:cubicBezTo>
                    <a:lnTo>
                      <a:pt x="10642" y="7907"/>
                    </a:lnTo>
                    <a:lnTo>
                      <a:pt x="10642" y="1"/>
                    </a:lnTo>
                    <a:close/>
                  </a:path>
                </a:pathLst>
              </a:custGeom>
              <a:solidFill>
                <a:srgbClr val="FFFFFF"/>
              </a:solidFill>
              <a:ln w="10850" cap="flat" cmpd="sng">
                <a:solidFill>
                  <a:srgbClr val="000000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63"/>
              <p:cNvSpPr/>
              <p:nvPr/>
            </p:nvSpPr>
            <p:spPr>
              <a:xfrm>
                <a:off x="9220300" y="2356600"/>
                <a:ext cx="909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637" h="1" extrusionOk="0">
                    <a:moveTo>
                      <a:pt x="3637" y="0"/>
                    </a:moveTo>
                    <a:lnTo>
                      <a:pt x="1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63"/>
              <p:cNvSpPr/>
              <p:nvPr/>
            </p:nvSpPr>
            <p:spPr>
              <a:xfrm>
                <a:off x="9220300" y="2356600"/>
                <a:ext cx="909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637" h="1" fill="none" extrusionOk="0">
                    <a:moveTo>
                      <a:pt x="3637" y="0"/>
                    </a:moveTo>
                    <a:lnTo>
                      <a:pt x="1" y="0"/>
                    </a:lnTo>
                  </a:path>
                </a:pathLst>
              </a:custGeom>
              <a:noFill/>
              <a:ln w="10850" cap="flat" cmpd="sng">
                <a:solidFill>
                  <a:srgbClr val="000000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63"/>
              <p:cNvSpPr/>
              <p:nvPr/>
            </p:nvSpPr>
            <p:spPr>
              <a:xfrm>
                <a:off x="10113450" y="2239000"/>
                <a:ext cx="266050" cy="197675"/>
              </a:xfrm>
              <a:custGeom>
                <a:avLst/>
                <a:gdLst/>
                <a:ahLst/>
                <a:cxnLst/>
                <a:rect l="l" t="t" r="r" b="b"/>
                <a:pathLst>
                  <a:path w="10642" h="7907" extrusionOk="0">
                    <a:moveTo>
                      <a:pt x="0" y="1"/>
                    </a:moveTo>
                    <a:lnTo>
                      <a:pt x="0" y="7907"/>
                    </a:lnTo>
                    <a:lnTo>
                      <a:pt x="6705" y="7907"/>
                    </a:lnTo>
                    <a:cubicBezTo>
                      <a:pt x="8873" y="7907"/>
                      <a:pt x="10641" y="6139"/>
                      <a:pt x="10641" y="3970"/>
                    </a:cubicBezTo>
                    <a:cubicBezTo>
                      <a:pt x="10641" y="1769"/>
                      <a:pt x="8873" y="1"/>
                      <a:pt x="670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0850" cap="flat" cmpd="sng">
                <a:solidFill>
                  <a:srgbClr val="000000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63"/>
              <p:cNvSpPr/>
              <p:nvPr/>
            </p:nvSpPr>
            <p:spPr>
              <a:xfrm>
                <a:off x="10113450" y="2356600"/>
                <a:ext cx="1217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4871" h="1" extrusionOk="0">
                    <a:moveTo>
                      <a:pt x="0" y="0"/>
                    </a:moveTo>
                    <a:lnTo>
                      <a:pt x="4871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63"/>
              <p:cNvSpPr/>
              <p:nvPr/>
            </p:nvSpPr>
            <p:spPr>
              <a:xfrm>
                <a:off x="10113450" y="2356600"/>
                <a:ext cx="1217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4871" h="1" fill="none" extrusionOk="0">
                    <a:moveTo>
                      <a:pt x="0" y="0"/>
                    </a:moveTo>
                    <a:lnTo>
                      <a:pt x="4871" y="0"/>
                    </a:lnTo>
                  </a:path>
                </a:pathLst>
              </a:custGeom>
              <a:noFill/>
              <a:ln w="10850" cap="flat" cmpd="sng">
                <a:solidFill>
                  <a:srgbClr val="000000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63"/>
              <p:cNvSpPr/>
              <p:nvPr/>
            </p:nvSpPr>
            <p:spPr>
              <a:xfrm>
                <a:off x="9310375" y="1738650"/>
                <a:ext cx="865650" cy="1172525"/>
              </a:xfrm>
              <a:custGeom>
                <a:avLst/>
                <a:gdLst/>
                <a:ahLst/>
                <a:cxnLst/>
                <a:rect l="l" t="t" r="r" b="b"/>
                <a:pathLst>
                  <a:path w="34626" h="46901" extrusionOk="0">
                    <a:moveTo>
                      <a:pt x="17113" y="46901"/>
                    </a:moveTo>
                    <a:lnTo>
                      <a:pt x="17513" y="46901"/>
                    </a:lnTo>
                    <a:cubicBezTo>
                      <a:pt x="26953" y="46901"/>
                      <a:pt x="34625" y="39262"/>
                      <a:pt x="34625" y="29822"/>
                    </a:cubicBezTo>
                    <a:lnTo>
                      <a:pt x="34625" y="17113"/>
                    </a:lnTo>
                    <a:cubicBezTo>
                      <a:pt x="34625" y="6939"/>
                      <a:pt x="26986" y="1"/>
                      <a:pt x="17513" y="1"/>
                    </a:cubicBezTo>
                    <a:lnTo>
                      <a:pt x="17113" y="1"/>
                    </a:lnTo>
                    <a:cubicBezTo>
                      <a:pt x="7673" y="1"/>
                      <a:pt x="1" y="7639"/>
                      <a:pt x="1" y="17113"/>
                    </a:cubicBezTo>
                    <a:lnTo>
                      <a:pt x="1" y="29822"/>
                    </a:lnTo>
                    <a:cubicBezTo>
                      <a:pt x="34" y="39262"/>
                      <a:pt x="7673" y="46901"/>
                      <a:pt x="17113" y="46901"/>
                    </a:cubicBezTo>
                    <a:close/>
                  </a:path>
                </a:pathLst>
              </a:custGeom>
              <a:solidFill>
                <a:schemeClr val="lt1"/>
              </a:solidFill>
              <a:ln w="10850" cap="flat" cmpd="sng">
                <a:solidFill>
                  <a:srgbClr val="000000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320;p63"/>
              <p:cNvSpPr/>
              <p:nvPr/>
            </p:nvSpPr>
            <p:spPr>
              <a:xfrm>
                <a:off x="9311200" y="1738650"/>
                <a:ext cx="864825" cy="1172525"/>
              </a:xfrm>
              <a:custGeom>
                <a:avLst/>
                <a:gdLst/>
                <a:ahLst/>
                <a:cxnLst/>
                <a:rect l="l" t="t" r="r" b="b"/>
                <a:pathLst>
                  <a:path w="34593" h="46901" fill="none" extrusionOk="0">
                    <a:moveTo>
                      <a:pt x="17280" y="46901"/>
                    </a:moveTo>
                    <a:lnTo>
                      <a:pt x="17280" y="46901"/>
                    </a:lnTo>
                    <a:cubicBezTo>
                      <a:pt x="26853" y="46901"/>
                      <a:pt x="34592" y="39162"/>
                      <a:pt x="34592" y="29622"/>
                    </a:cubicBezTo>
                    <a:lnTo>
                      <a:pt x="34592" y="17313"/>
                    </a:lnTo>
                    <a:cubicBezTo>
                      <a:pt x="34592" y="7740"/>
                      <a:pt x="26853" y="1"/>
                      <a:pt x="17280" y="1"/>
                    </a:cubicBezTo>
                    <a:lnTo>
                      <a:pt x="17280" y="1"/>
                    </a:lnTo>
                    <a:cubicBezTo>
                      <a:pt x="7740" y="1"/>
                      <a:pt x="1" y="7740"/>
                      <a:pt x="1" y="17313"/>
                    </a:cubicBezTo>
                    <a:lnTo>
                      <a:pt x="1" y="29622"/>
                    </a:lnTo>
                    <a:cubicBezTo>
                      <a:pt x="1" y="39162"/>
                      <a:pt x="7740" y="46901"/>
                      <a:pt x="17280" y="46901"/>
                    </a:cubicBezTo>
                    <a:close/>
                  </a:path>
                </a:pathLst>
              </a:custGeom>
              <a:noFill/>
              <a:ln w="10850" cap="flat" cmpd="sng">
                <a:solidFill>
                  <a:srgbClr val="000000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63"/>
              <p:cNvSpPr/>
              <p:nvPr/>
            </p:nvSpPr>
            <p:spPr>
              <a:xfrm>
                <a:off x="9620600" y="2227325"/>
                <a:ext cx="53400" cy="53400"/>
              </a:xfrm>
              <a:custGeom>
                <a:avLst/>
                <a:gdLst/>
                <a:ahLst/>
                <a:cxnLst/>
                <a:rect l="l" t="t" r="r" b="b"/>
                <a:pathLst>
                  <a:path w="2136" h="2136" extrusionOk="0">
                    <a:moveTo>
                      <a:pt x="1068" y="1"/>
                    </a:moveTo>
                    <a:cubicBezTo>
                      <a:pt x="467" y="1"/>
                      <a:pt x="0" y="468"/>
                      <a:pt x="0" y="1068"/>
                    </a:cubicBezTo>
                    <a:cubicBezTo>
                      <a:pt x="0" y="1635"/>
                      <a:pt x="467" y="2136"/>
                      <a:pt x="1068" y="2136"/>
                    </a:cubicBezTo>
                    <a:cubicBezTo>
                      <a:pt x="1635" y="2136"/>
                      <a:pt x="2135" y="1635"/>
                      <a:pt x="2135" y="1068"/>
                    </a:cubicBezTo>
                    <a:cubicBezTo>
                      <a:pt x="2135" y="468"/>
                      <a:pt x="1635" y="1"/>
                      <a:pt x="10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63"/>
              <p:cNvSpPr/>
              <p:nvPr/>
            </p:nvSpPr>
            <p:spPr>
              <a:xfrm>
                <a:off x="9849925" y="2227325"/>
                <a:ext cx="53400" cy="53400"/>
              </a:xfrm>
              <a:custGeom>
                <a:avLst/>
                <a:gdLst/>
                <a:ahLst/>
                <a:cxnLst/>
                <a:rect l="l" t="t" r="r" b="b"/>
                <a:pathLst>
                  <a:path w="2136" h="2136" extrusionOk="0">
                    <a:moveTo>
                      <a:pt x="1068" y="1"/>
                    </a:moveTo>
                    <a:cubicBezTo>
                      <a:pt x="468" y="1"/>
                      <a:pt x="1" y="468"/>
                      <a:pt x="1" y="1068"/>
                    </a:cubicBezTo>
                    <a:cubicBezTo>
                      <a:pt x="1" y="1635"/>
                      <a:pt x="468" y="2136"/>
                      <a:pt x="1068" y="2136"/>
                    </a:cubicBezTo>
                    <a:cubicBezTo>
                      <a:pt x="1635" y="2136"/>
                      <a:pt x="2135" y="1635"/>
                      <a:pt x="2135" y="1068"/>
                    </a:cubicBezTo>
                    <a:cubicBezTo>
                      <a:pt x="2135" y="468"/>
                      <a:pt x="1635" y="1"/>
                      <a:pt x="10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63"/>
              <p:cNvSpPr/>
              <p:nvPr/>
            </p:nvSpPr>
            <p:spPr>
              <a:xfrm>
                <a:off x="9272850" y="1664425"/>
                <a:ext cx="903175" cy="568775"/>
              </a:xfrm>
              <a:custGeom>
                <a:avLst/>
                <a:gdLst/>
                <a:ahLst/>
                <a:cxnLst/>
                <a:rect l="l" t="t" r="r" b="b"/>
                <a:pathLst>
                  <a:path w="36127" h="22751" extrusionOk="0">
                    <a:moveTo>
                      <a:pt x="17313" y="1"/>
                    </a:moveTo>
                    <a:cubicBezTo>
                      <a:pt x="7739" y="1"/>
                      <a:pt x="0" y="7773"/>
                      <a:pt x="0" y="17347"/>
                    </a:cubicBezTo>
                    <a:lnTo>
                      <a:pt x="0" y="22750"/>
                    </a:lnTo>
                    <a:lnTo>
                      <a:pt x="1535" y="22750"/>
                    </a:lnTo>
                    <a:cubicBezTo>
                      <a:pt x="6238" y="22750"/>
                      <a:pt x="10942" y="13077"/>
                      <a:pt x="10942" y="13077"/>
                    </a:cubicBezTo>
                    <a:cubicBezTo>
                      <a:pt x="12276" y="15379"/>
                      <a:pt x="14311" y="15679"/>
                      <a:pt x="14311" y="15679"/>
                    </a:cubicBezTo>
                    <a:cubicBezTo>
                      <a:pt x="13243" y="14144"/>
                      <a:pt x="14311" y="10975"/>
                      <a:pt x="14311" y="10975"/>
                    </a:cubicBezTo>
                    <a:cubicBezTo>
                      <a:pt x="20715" y="17347"/>
                      <a:pt x="36126" y="17347"/>
                      <a:pt x="36126" y="17347"/>
                    </a:cubicBezTo>
                    <a:cubicBezTo>
                      <a:pt x="36126" y="7773"/>
                      <a:pt x="28354" y="1"/>
                      <a:pt x="188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324;p63"/>
              <p:cNvSpPr/>
              <p:nvPr/>
            </p:nvSpPr>
            <p:spPr>
              <a:xfrm>
                <a:off x="8981800" y="4046150"/>
                <a:ext cx="345275" cy="432825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17313" extrusionOk="0">
                    <a:moveTo>
                      <a:pt x="1" y="0"/>
                    </a:moveTo>
                    <a:lnTo>
                      <a:pt x="1" y="17312"/>
                    </a:lnTo>
                    <a:lnTo>
                      <a:pt x="13811" y="17312"/>
                    </a:lnTo>
                    <a:lnTo>
                      <a:pt x="13811" y="0"/>
                    </a:lnTo>
                    <a:close/>
                  </a:path>
                </a:pathLst>
              </a:custGeom>
              <a:solidFill>
                <a:srgbClr val="FFFFFF"/>
              </a:solidFill>
              <a:ln w="10850" cap="flat" cmpd="sng">
                <a:solidFill>
                  <a:srgbClr val="000000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325;p63"/>
              <p:cNvSpPr/>
              <p:nvPr/>
            </p:nvSpPr>
            <p:spPr>
              <a:xfrm>
                <a:off x="8981800" y="4046150"/>
                <a:ext cx="345275" cy="86750"/>
              </a:xfrm>
              <a:custGeom>
                <a:avLst/>
                <a:gdLst/>
                <a:ahLst/>
                <a:cxnLst/>
                <a:rect l="l" t="t" r="r" b="b"/>
                <a:pathLst>
                  <a:path w="13811" h="3470" extrusionOk="0">
                    <a:moveTo>
                      <a:pt x="1" y="0"/>
                    </a:moveTo>
                    <a:lnTo>
                      <a:pt x="1" y="3469"/>
                    </a:lnTo>
                    <a:lnTo>
                      <a:pt x="1381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63"/>
              <p:cNvSpPr/>
              <p:nvPr/>
            </p:nvSpPr>
            <p:spPr>
              <a:xfrm>
                <a:off x="10120125" y="4046150"/>
                <a:ext cx="172650" cy="43282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17313" extrusionOk="0">
                    <a:moveTo>
                      <a:pt x="0" y="0"/>
                    </a:moveTo>
                    <a:lnTo>
                      <a:pt x="0" y="17312"/>
                    </a:lnTo>
                    <a:lnTo>
                      <a:pt x="6905" y="17312"/>
                    </a:lnTo>
                    <a:lnTo>
                      <a:pt x="6905" y="0"/>
                    </a:lnTo>
                    <a:close/>
                  </a:path>
                </a:pathLst>
              </a:custGeom>
              <a:solidFill>
                <a:srgbClr val="FFFFFF"/>
              </a:solidFill>
              <a:ln w="10850" cap="flat" cmpd="sng">
                <a:solidFill>
                  <a:srgbClr val="000000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327;p63"/>
              <p:cNvSpPr/>
              <p:nvPr/>
            </p:nvSpPr>
            <p:spPr>
              <a:xfrm>
                <a:off x="10115950" y="4043625"/>
                <a:ext cx="176825" cy="81750"/>
              </a:xfrm>
              <a:custGeom>
                <a:avLst/>
                <a:gdLst/>
                <a:ahLst/>
                <a:cxnLst/>
                <a:rect l="l" t="t" r="r" b="b"/>
                <a:pathLst>
                  <a:path w="7073" h="3270" extrusionOk="0">
                    <a:moveTo>
                      <a:pt x="1" y="1"/>
                    </a:moveTo>
                    <a:lnTo>
                      <a:pt x="7072" y="3270"/>
                    </a:lnTo>
                    <a:lnTo>
                      <a:pt x="7072" y="10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63"/>
              <p:cNvSpPr/>
              <p:nvPr/>
            </p:nvSpPr>
            <p:spPr>
              <a:xfrm>
                <a:off x="9311200" y="2436650"/>
                <a:ext cx="8648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4593" h="1" extrusionOk="0">
                    <a:moveTo>
                      <a:pt x="1" y="1"/>
                    </a:moveTo>
                    <a:lnTo>
                      <a:pt x="34592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63"/>
              <p:cNvSpPr/>
              <p:nvPr/>
            </p:nvSpPr>
            <p:spPr>
              <a:xfrm>
                <a:off x="9311200" y="2436650"/>
                <a:ext cx="8648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4593" h="1" fill="none" extrusionOk="0">
                    <a:moveTo>
                      <a:pt x="1" y="1"/>
                    </a:moveTo>
                    <a:lnTo>
                      <a:pt x="34592" y="1"/>
                    </a:lnTo>
                  </a:path>
                </a:pathLst>
              </a:custGeom>
              <a:noFill/>
              <a:ln w="10850" cap="flat" cmpd="sng">
                <a:solidFill>
                  <a:srgbClr val="000000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63"/>
              <p:cNvSpPr/>
              <p:nvPr/>
            </p:nvSpPr>
            <p:spPr>
              <a:xfrm>
                <a:off x="9419625" y="2506700"/>
                <a:ext cx="143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1" extrusionOk="0">
                    <a:moveTo>
                      <a:pt x="0" y="1"/>
                    </a:moveTo>
                    <a:lnTo>
                      <a:pt x="5738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" name="Google Shape;1331;p63"/>
              <p:cNvSpPr/>
              <p:nvPr/>
            </p:nvSpPr>
            <p:spPr>
              <a:xfrm>
                <a:off x="9419625" y="2506700"/>
                <a:ext cx="143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1" fill="none" extrusionOk="0">
                    <a:moveTo>
                      <a:pt x="0" y="1"/>
                    </a:moveTo>
                    <a:lnTo>
                      <a:pt x="5738" y="1"/>
                    </a:lnTo>
                  </a:path>
                </a:pathLst>
              </a:custGeom>
              <a:noFill/>
              <a:ln w="10850" cap="flat" cmpd="sng">
                <a:solidFill>
                  <a:srgbClr val="000000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" name="Google Shape;1332;p63"/>
              <p:cNvSpPr/>
              <p:nvPr/>
            </p:nvSpPr>
            <p:spPr>
              <a:xfrm>
                <a:off x="9524700" y="2554225"/>
                <a:ext cx="951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1" extrusionOk="0">
                    <a:moveTo>
                      <a:pt x="0" y="1"/>
                    </a:moveTo>
                    <a:lnTo>
                      <a:pt x="3803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63"/>
              <p:cNvSpPr/>
              <p:nvPr/>
            </p:nvSpPr>
            <p:spPr>
              <a:xfrm>
                <a:off x="9524700" y="2554225"/>
                <a:ext cx="951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1" fill="none" extrusionOk="0">
                    <a:moveTo>
                      <a:pt x="0" y="1"/>
                    </a:moveTo>
                    <a:lnTo>
                      <a:pt x="3803" y="1"/>
                    </a:lnTo>
                  </a:path>
                </a:pathLst>
              </a:custGeom>
              <a:noFill/>
              <a:ln w="10850" cap="flat" cmpd="sng">
                <a:solidFill>
                  <a:srgbClr val="000000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63"/>
              <p:cNvSpPr/>
              <p:nvPr/>
            </p:nvSpPr>
            <p:spPr>
              <a:xfrm>
                <a:off x="9884950" y="2721850"/>
                <a:ext cx="1768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073" h="1" extrusionOk="0">
                    <a:moveTo>
                      <a:pt x="7072" y="1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63"/>
              <p:cNvSpPr/>
              <p:nvPr/>
            </p:nvSpPr>
            <p:spPr>
              <a:xfrm>
                <a:off x="9884950" y="2721850"/>
                <a:ext cx="1768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073" h="1" fill="none" extrusionOk="0">
                    <a:moveTo>
                      <a:pt x="7072" y="1"/>
                    </a:moveTo>
                    <a:lnTo>
                      <a:pt x="1" y="1"/>
                    </a:lnTo>
                  </a:path>
                </a:pathLst>
              </a:custGeom>
              <a:noFill/>
              <a:ln w="10850" cap="flat" cmpd="sng">
                <a:solidFill>
                  <a:srgbClr val="000000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63"/>
              <p:cNvSpPr/>
              <p:nvPr/>
            </p:nvSpPr>
            <p:spPr>
              <a:xfrm>
                <a:off x="9845750" y="2770225"/>
                <a:ext cx="1067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1" extrusionOk="0">
                    <a:moveTo>
                      <a:pt x="4271" y="1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63"/>
              <p:cNvSpPr/>
              <p:nvPr/>
            </p:nvSpPr>
            <p:spPr>
              <a:xfrm>
                <a:off x="9845750" y="2770225"/>
                <a:ext cx="1067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1" fill="none" extrusionOk="0">
                    <a:moveTo>
                      <a:pt x="4271" y="1"/>
                    </a:moveTo>
                    <a:lnTo>
                      <a:pt x="1" y="1"/>
                    </a:lnTo>
                  </a:path>
                </a:pathLst>
              </a:custGeom>
              <a:noFill/>
              <a:ln w="10850" cap="flat" cmpd="sng">
                <a:solidFill>
                  <a:srgbClr val="000000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63"/>
              <p:cNvSpPr/>
              <p:nvPr/>
            </p:nvSpPr>
            <p:spPr>
              <a:xfrm>
                <a:off x="9784050" y="2324900"/>
                <a:ext cx="42550" cy="1117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4471" extrusionOk="0">
                    <a:moveTo>
                      <a:pt x="0" y="1"/>
                    </a:moveTo>
                    <a:lnTo>
                      <a:pt x="1702" y="447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63"/>
              <p:cNvSpPr/>
              <p:nvPr/>
            </p:nvSpPr>
            <p:spPr>
              <a:xfrm>
                <a:off x="9784050" y="2324900"/>
                <a:ext cx="42550" cy="1117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4471" fill="none" extrusionOk="0">
                    <a:moveTo>
                      <a:pt x="0" y="1"/>
                    </a:moveTo>
                    <a:lnTo>
                      <a:pt x="1702" y="4471"/>
                    </a:lnTo>
                  </a:path>
                </a:pathLst>
              </a:custGeom>
              <a:noFill/>
              <a:ln w="10850" cap="flat" cmpd="sng">
                <a:solidFill>
                  <a:srgbClr val="000000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63"/>
              <p:cNvSpPr/>
              <p:nvPr/>
            </p:nvSpPr>
            <p:spPr>
              <a:xfrm>
                <a:off x="10120125" y="3886850"/>
                <a:ext cx="25" cy="221025"/>
              </a:xfrm>
              <a:custGeom>
                <a:avLst/>
                <a:gdLst/>
                <a:ahLst/>
                <a:cxnLst/>
                <a:rect l="l" t="t" r="r" b="b"/>
                <a:pathLst>
                  <a:path w="1" h="8841" extrusionOk="0">
                    <a:moveTo>
                      <a:pt x="0" y="8840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63"/>
              <p:cNvSpPr/>
              <p:nvPr/>
            </p:nvSpPr>
            <p:spPr>
              <a:xfrm>
                <a:off x="10120125" y="3886850"/>
                <a:ext cx="25" cy="221025"/>
              </a:xfrm>
              <a:custGeom>
                <a:avLst/>
                <a:gdLst/>
                <a:ahLst/>
                <a:cxnLst/>
                <a:rect l="l" t="t" r="r" b="b"/>
                <a:pathLst>
                  <a:path w="1" h="8841" fill="none" extrusionOk="0">
                    <a:moveTo>
                      <a:pt x="0" y="8840"/>
                    </a:moveTo>
                    <a:lnTo>
                      <a:pt x="0" y="1"/>
                    </a:lnTo>
                  </a:path>
                </a:pathLst>
              </a:custGeom>
              <a:noFill/>
              <a:ln w="10850" cap="flat" cmpd="sng">
                <a:solidFill>
                  <a:srgbClr val="000000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63"/>
              <p:cNvSpPr/>
              <p:nvPr/>
            </p:nvSpPr>
            <p:spPr>
              <a:xfrm>
                <a:off x="9327050" y="3911050"/>
                <a:ext cx="25" cy="185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7406" extrusionOk="0">
                    <a:moveTo>
                      <a:pt x="1" y="0"/>
                    </a:moveTo>
                    <a:lnTo>
                      <a:pt x="1" y="7405"/>
                    </a:lnTo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63"/>
              <p:cNvSpPr/>
              <p:nvPr/>
            </p:nvSpPr>
            <p:spPr>
              <a:xfrm>
                <a:off x="9327050" y="3911050"/>
                <a:ext cx="25" cy="185150"/>
              </a:xfrm>
              <a:custGeom>
                <a:avLst/>
                <a:gdLst/>
                <a:ahLst/>
                <a:cxnLst/>
                <a:rect l="l" t="t" r="r" b="b"/>
                <a:pathLst>
                  <a:path w="1" h="7406" fill="none" extrusionOk="0">
                    <a:moveTo>
                      <a:pt x="1" y="0"/>
                    </a:moveTo>
                    <a:lnTo>
                      <a:pt x="1" y="7405"/>
                    </a:lnTo>
                  </a:path>
                </a:pathLst>
              </a:custGeom>
              <a:noFill/>
              <a:ln w="10850" cap="flat" cmpd="sng">
                <a:solidFill>
                  <a:srgbClr val="000000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63"/>
              <p:cNvSpPr/>
              <p:nvPr/>
            </p:nvSpPr>
            <p:spPr>
              <a:xfrm>
                <a:off x="9818250" y="2127275"/>
                <a:ext cx="133450" cy="84050"/>
              </a:xfrm>
              <a:custGeom>
                <a:avLst/>
                <a:gdLst/>
                <a:ahLst/>
                <a:cxnLst/>
                <a:rect l="l" t="t" r="r" b="b"/>
                <a:pathLst>
                  <a:path w="5338" h="3362" extrusionOk="0">
                    <a:moveTo>
                      <a:pt x="1401" y="0"/>
                    </a:moveTo>
                    <a:cubicBezTo>
                      <a:pt x="934" y="500"/>
                      <a:pt x="467" y="1034"/>
                      <a:pt x="0" y="1535"/>
                    </a:cubicBezTo>
                    <a:cubicBezTo>
                      <a:pt x="1319" y="2704"/>
                      <a:pt x="3016" y="3361"/>
                      <a:pt x="4750" y="3361"/>
                    </a:cubicBezTo>
                    <a:cubicBezTo>
                      <a:pt x="4945" y="3361"/>
                      <a:pt x="5141" y="3353"/>
                      <a:pt x="5337" y="3336"/>
                    </a:cubicBezTo>
                    <a:cubicBezTo>
                      <a:pt x="5304" y="2635"/>
                      <a:pt x="5237" y="1968"/>
                      <a:pt x="5170" y="1268"/>
                    </a:cubicBezTo>
                    <a:cubicBezTo>
                      <a:pt x="5042" y="1277"/>
                      <a:pt x="4913" y="1282"/>
                      <a:pt x="4785" y="1282"/>
                    </a:cubicBezTo>
                    <a:cubicBezTo>
                      <a:pt x="3549" y="1282"/>
                      <a:pt x="2338" y="846"/>
                      <a:pt x="14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63"/>
              <p:cNvSpPr/>
              <p:nvPr/>
            </p:nvSpPr>
            <p:spPr>
              <a:xfrm flipH="1">
                <a:off x="9570563" y="2127275"/>
                <a:ext cx="133450" cy="84050"/>
              </a:xfrm>
              <a:custGeom>
                <a:avLst/>
                <a:gdLst/>
                <a:ahLst/>
                <a:cxnLst/>
                <a:rect l="l" t="t" r="r" b="b"/>
                <a:pathLst>
                  <a:path w="5338" h="3362" extrusionOk="0">
                    <a:moveTo>
                      <a:pt x="1401" y="0"/>
                    </a:moveTo>
                    <a:cubicBezTo>
                      <a:pt x="934" y="500"/>
                      <a:pt x="467" y="1034"/>
                      <a:pt x="0" y="1535"/>
                    </a:cubicBezTo>
                    <a:cubicBezTo>
                      <a:pt x="1319" y="2704"/>
                      <a:pt x="3016" y="3361"/>
                      <a:pt x="4750" y="3361"/>
                    </a:cubicBezTo>
                    <a:cubicBezTo>
                      <a:pt x="4945" y="3361"/>
                      <a:pt x="5141" y="3353"/>
                      <a:pt x="5337" y="3336"/>
                    </a:cubicBezTo>
                    <a:cubicBezTo>
                      <a:pt x="5304" y="2635"/>
                      <a:pt x="5237" y="1968"/>
                      <a:pt x="5170" y="1268"/>
                    </a:cubicBezTo>
                    <a:cubicBezTo>
                      <a:pt x="5042" y="1277"/>
                      <a:pt x="4913" y="1282"/>
                      <a:pt x="4785" y="1282"/>
                    </a:cubicBezTo>
                    <a:cubicBezTo>
                      <a:pt x="3549" y="1282"/>
                      <a:pt x="2338" y="846"/>
                      <a:pt x="14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6" name="Google Shape;1346;p63"/>
            <p:cNvGrpSpPr/>
            <p:nvPr/>
          </p:nvGrpSpPr>
          <p:grpSpPr>
            <a:xfrm>
              <a:off x="259259" y="779125"/>
              <a:ext cx="1115992" cy="1385665"/>
              <a:chOff x="5898225" y="109312"/>
              <a:chExt cx="1115992" cy="1618957"/>
            </a:xfrm>
          </p:grpSpPr>
          <p:sp>
            <p:nvSpPr>
              <p:cNvPr id="1347" name="Google Shape;1347;p63"/>
              <p:cNvSpPr/>
              <p:nvPr/>
            </p:nvSpPr>
            <p:spPr>
              <a:xfrm>
                <a:off x="6068474" y="627499"/>
                <a:ext cx="338258" cy="463123"/>
              </a:xfrm>
              <a:custGeom>
                <a:avLst/>
                <a:gdLst/>
                <a:ahLst/>
                <a:cxnLst/>
                <a:rect l="l" t="t" r="r" b="b"/>
                <a:pathLst>
                  <a:path w="6806" h="8173" extrusionOk="0">
                    <a:moveTo>
                      <a:pt x="3403" y="0"/>
                    </a:moveTo>
                    <a:lnTo>
                      <a:pt x="2202" y="2869"/>
                    </a:lnTo>
                    <a:lnTo>
                      <a:pt x="0" y="4070"/>
                    </a:lnTo>
                    <a:lnTo>
                      <a:pt x="2202" y="5304"/>
                    </a:lnTo>
                    <a:lnTo>
                      <a:pt x="3403" y="8173"/>
                    </a:lnTo>
                    <a:lnTo>
                      <a:pt x="4603" y="5304"/>
                    </a:lnTo>
                    <a:lnTo>
                      <a:pt x="6805" y="4070"/>
                    </a:lnTo>
                    <a:lnTo>
                      <a:pt x="4603" y="2869"/>
                    </a:lnTo>
                    <a:lnTo>
                      <a:pt x="34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63"/>
              <p:cNvSpPr/>
              <p:nvPr/>
            </p:nvSpPr>
            <p:spPr>
              <a:xfrm>
                <a:off x="5898225" y="1404942"/>
                <a:ext cx="270215" cy="323327"/>
              </a:xfrm>
              <a:custGeom>
                <a:avLst/>
                <a:gdLst/>
                <a:ahLst/>
                <a:cxnLst/>
                <a:rect l="l" t="t" r="r" b="b"/>
                <a:pathLst>
                  <a:path w="4238" h="5071" extrusionOk="0">
                    <a:moveTo>
                      <a:pt x="2136" y="0"/>
                    </a:moveTo>
                    <a:lnTo>
                      <a:pt x="1369" y="1768"/>
                    </a:lnTo>
                    <a:lnTo>
                      <a:pt x="1" y="2535"/>
                    </a:lnTo>
                    <a:lnTo>
                      <a:pt x="1369" y="3269"/>
                    </a:lnTo>
                    <a:lnTo>
                      <a:pt x="2136" y="5071"/>
                    </a:lnTo>
                    <a:lnTo>
                      <a:pt x="2870" y="3269"/>
                    </a:lnTo>
                    <a:lnTo>
                      <a:pt x="4237" y="2535"/>
                    </a:lnTo>
                    <a:lnTo>
                      <a:pt x="2870" y="1768"/>
                    </a:lnTo>
                    <a:lnTo>
                      <a:pt x="21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63"/>
              <p:cNvSpPr/>
              <p:nvPr/>
            </p:nvSpPr>
            <p:spPr>
              <a:xfrm>
                <a:off x="6527471" y="109312"/>
                <a:ext cx="338247" cy="404175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6339" extrusionOk="0">
                    <a:moveTo>
                      <a:pt x="2636" y="1"/>
                    </a:moveTo>
                    <a:lnTo>
                      <a:pt x="1702" y="2236"/>
                    </a:lnTo>
                    <a:lnTo>
                      <a:pt x="0" y="3170"/>
                    </a:lnTo>
                    <a:lnTo>
                      <a:pt x="1702" y="4104"/>
                    </a:lnTo>
                    <a:lnTo>
                      <a:pt x="2636" y="6339"/>
                    </a:lnTo>
                    <a:lnTo>
                      <a:pt x="3570" y="4104"/>
                    </a:lnTo>
                    <a:lnTo>
                      <a:pt x="5304" y="3170"/>
                    </a:lnTo>
                    <a:lnTo>
                      <a:pt x="3570" y="2236"/>
                    </a:lnTo>
                    <a:lnTo>
                      <a:pt x="263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63"/>
              <p:cNvSpPr/>
              <p:nvPr/>
            </p:nvSpPr>
            <p:spPr>
              <a:xfrm>
                <a:off x="6580267" y="1121451"/>
                <a:ext cx="433951" cy="521110"/>
              </a:xfrm>
              <a:custGeom>
                <a:avLst/>
                <a:gdLst/>
                <a:ahLst/>
                <a:cxnLst/>
                <a:rect l="l" t="t" r="r" b="b"/>
                <a:pathLst>
                  <a:path w="6806" h="8173" extrusionOk="0">
                    <a:moveTo>
                      <a:pt x="3403" y="0"/>
                    </a:moveTo>
                    <a:lnTo>
                      <a:pt x="2202" y="2869"/>
                    </a:lnTo>
                    <a:lnTo>
                      <a:pt x="0" y="4070"/>
                    </a:lnTo>
                    <a:lnTo>
                      <a:pt x="2202" y="5304"/>
                    </a:lnTo>
                    <a:lnTo>
                      <a:pt x="3403" y="8173"/>
                    </a:lnTo>
                    <a:lnTo>
                      <a:pt x="4603" y="5304"/>
                    </a:lnTo>
                    <a:lnTo>
                      <a:pt x="6805" y="4070"/>
                    </a:lnTo>
                    <a:lnTo>
                      <a:pt x="4603" y="2869"/>
                    </a:lnTo>
                    <a:lnTo>
                      <a:pt x="34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51"/>
          <p:cNvSpPr/>
          <p:nvPr/>
        </p:nvSpPr>
        <p:spPr>
          <a:xfrm>
            <a:off x="1847687" y="4247362"/>
            <a:ext cx="146908" cy="40"/>
          </a:xfrm>
          <a:custGeom>
            <a:avLst/>
            <a:gdLst/>
            <a:ahLst/>
            <a:cxnLst/>
            <a:rect l="l" t="t" r="r" b="b"/>
            <a:pathLst>
              <a:path w="3690" h="1" extrusionOk="0">
                <a:moveTo>
                  <a:pt x="0" y="1"/>
                </a:moveTo>
                <a:lnTo>
                  <a:pt x="3689" y="1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51"/>
          <p:cNvSpPr/>
          <p:nvPr/>
        </p:nvSpPr>
        <p:spPr>
          <a:xfrm>
            <a:off x="1847687" y="4357526"/>
            <a:ext cx="146908" cy="40"/>
          </a:xfrm>
          <a:custGeom>
            <a:avLst/>
            <a:gdLst/>
            <a:ahLst/>
            <a:cxnLst/>
            <a:rect l="l" t="t" r="r" b="b"/>
            <a:pathLst>
              <a:path w="3690" h="1" extrusionOk="0">
                <a:moveTo>
                  <a:pt x="0" y="0"/>
                </a:moveTo>
                <a:lnTo>
                  <a:pt x="3689" y="0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51"/>
          <p:cNvSpPr/>
          <p:nvPr/>
        </p:nvSpPr>
        <p:spPr>
          <a:xfrm>
            <a:off x="1275329" y="2670748"/>
            <a:ext cx="78869" cy="40"/>
          </a:xfrm>
          <a:custGeom>
            <a:avLst/>
            <a:gdLst/>
            <a:ahLst/>
            <a:cxnLst/>
            <a:rect l="l" t="t" r="r" b="b"/>
            <a:pathLst>
              <a:path w="1981" h="1" extrusionOk="0">
                <a:moveTo>
                  <a:pt x="1" y="0"/>
                </a:moveTo>
                <a:lnTo>
                  <a:pt x="1981" y="0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51"/>
          <p:cNvSpPr txBox="1">
            <a:spLocks noGrp="1"/>
          </p:cNvSpPr>
          <p:nvPr>
            <p:ph type="title"/>
          </p:nvPr>
        </p:nvSpPr>
        <p:spPr>
          <a:xfrm>
            <a:off x="2296800" y="422419"/>
            <a:ext cx="45540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masis MT Pro Black" panose="02040A04050005020304" pitchFamily="18" charset="0"/>
              </a:rPr>
              <a:t>Echipa noastr</a:t>
            </a:r>
            <a:r>
              <a:rPr lang="ro-RO" dirty="0">
                <a:latin typeface="Amasis MT Pro Black" panose="02040A04050005020304" pitchFamily="18" charset="0"/>
              </a:rPr>
              <a:t>ă</a:t>
            </a:r>
            <a:endParaRPr dirty="0">
              <a:latin typeface="Amasis MT Pro Black" panose="02040A04050005020304" pitchFamily="18" charset="0"/>
            </a:endParaRPr>
          </a:p>
        </p:txBody>
      </p:sp>
      <p:sp>
        <p:nvSpPr>
          <p:cNvPr id="550" name="Google Shape;550;p51"/>
          <p:cNvSpPr txBox="1">
            <a:spLocks noGrp="1"/>
          </p:cNvSpPr>
          <p:nvPr>
            <p:ph type="subTitle" idx="1"/>
          </p:nvPr>
        </p:nvSpPr>
        <p:spPr>
          <a:xfrm flipH="1">
            <a:off x="2566700" y="1799099"/>
            <a:ext cx="2462500" cy="5723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Amasis MT Pro Light" panose="020F0502020204030204" pitchFamily="18" charset="0"/>
              </a:rPr>
              <a:t>Cri</a:t>
            </a:r>
            <a:r>
              <a:rPr lang="ro-RO" b="0" dirty="0">
                <a:latin typeface="Amasis MT Pro Light" panose="020F0502020204030204" pitchFamily="18" charset="0"/>
              </a:rPr>
              <a:t>ș</a:t>
            </a:r>
            <a:r>
              <a:rPr lang="en" b="0" dirty="0">
                <a:latin typeface="Amasis MT Pro Light" panose="020F0502020204030204" pitchFamily="18" charset="0"/>
              </a:rPr>
              <a:t>an Alexandra - Cristina</a:t>
            </a:r>
            <a:endParaRPr b="0" dirty="0">
              <a:latin typeface="Amasis MT Pro Light" panose="020F0502020204030204" pitchFamily="18" charset="0"/>
            </a:endParaRPr>
          </a:p>
        </p:txBody>
      </p:sp>
      <p:sp>
        <p:nvSpPr>
          <p:cNvPr id="552" name="Google Shape;552;p51"/>
          <p:cNvSpPr txBox="1">
            <a:spLocks noGrp="1"/>
          </p:cNvSpPr>
          <p:nvPr>
            <p:ph type="subTitle" idx="2"/>
          </p:nvPr>
        </p:nvSpPr>
        <p:spPr>
          <a:xfrm flipH="1">
            <a:off x="5995675" y="1871550"/>
            <a:ext cx="2394345" cy="38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masis MT Pro Light" panose="02040304050005020304" pitchFamily="18" charset="0"/>
              </a:rPr>
              <a:t>Dafinoiu Andreea-Raluca</a:t>
            </a:r>
            <a:endParaRPr dirty="0">
              <a:latin typeface="Amasis MT Pro Light" panose="02040304050005020304" pitchFamily="18" charset="0"/>
            </a:endParaRPr>
          </a:p>
        </p:txBody>
      </p:sp>
      <p:sp>
        <p:nvSpPr>
          <p:cNvPr id="556" name="Google Shape;556;p51"/>
          <p:cNvSpPr txBox="1">
            <a:spLocks noGrp="1"/>
          </p:cNvSpPr>
          <p:nvPr>
            <p:ph type="subTitle" idx="3"/>
          </p:nvPr>
        </p:nvSpPr>
        <p:spPr>
          <a:xfrm flipH="1">
            <a:off x="4435605" y="3295056"/>
            <a:ext cx="18837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masis MT Pro Light" panose="02040304050005020304" pitchFamily="18" charset="0"/>
              </a:rPr>
              <a:t>Plesca Evelyn-Iulia </a:t>
            </a:r>
            <a:endParaRPr dirty="0">
              <a:latin typeface="Amasis MT Pro Light" panose="02040304050005020304" pitchFamily="18" charset="0"/>
            </a:endParaRPr>
          </a:p>
        </p:txBody>
      </p:sp>
      <p:sp>
        <p:nvSpPr>
          <p:cNvPr id="557" name="Google Shape;557;p51"/>
          <p:cNvSpPr txBox="1">
            <a:spLocks noGrp="1"/>
          </p:cNvSpPr>
          <p:nvPr>
            <p:ph type="title" idx="14"/>
          </p:nvPr>
        </p:nvSpPr>
        <p:spPr>
          <a:xfrm>
            <a:off x="3512255" y="3276756"/>
            <a:ext cx="914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558" name="Google Shape;558;p51"/>
          <p:cNvSpPr txBox="1">
            <a:spLocks noGrp="1"/>
          </p:cNvSpPr>
          <p:nvPr>
            <p:ph type="title" idx="9"/>
          </p:nvPr>
        </p:nvSpPr>
        <p:spPr>
          <a:xfrm>
            <a:off x="1643350" y="1780050"/>
            <a:ext cx="914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559" name="Google Shape;559;p51"/>
          <p:cNvSpPr txBox="1">
            <a:spLocks noGrp="1"/>
          </p:cNvSpPr>
          <p:nvPr>
            <p:ph type="title" idx="13"/>
          </p:nvPr>
        </p:nvSpPr>
        <p:spPr>
          <a:xfrm>
            <a:off x="5111371" y="1780050"/>
            <a:ext cx="914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561" name="Google Shape;561;p51"/>
          <p:cNvSpPr/>
          <p:nvPr/>
        </p:nvSpPr>
        <p:spPr>
          <a:xfrm>
            <a:off x="-3088923" y="5570777"/>
            <a:ext cx="158971" cy="190901"/>
          </a:xfrm>
          <a:custGeom>
            <a:avLst/>
            <a:gdLst/>
            <a:ahLst/>
            <a:cxnLst/>
            <a:rect l="l" t="t" r="r" b="b"/>
            <a:pathLst>
              <a:path w="6806" h="8173" extrusionOk="0">
                <a:moveTo>
                  <a:pt x="3403" y="0"/>
                </a:moveTo>
                <a:lnTo>
                  <a:pt x="2202" y="2869"/>
                </a:lnTo>
                <a:lnTo>
                  <a:pt x="0" y="4070"/>
                </a:lnTo>
                <a:lnTo>
                  <a:pt x="2202" y="5304"/>
                </a:lnTo>
                <a:lnTo>
                  <a:pt x="3403" y="8173"/>
                </a:lnTo>
                <a:lnTo>
                  <a:pt x="4603" y="5304"/>
                </a:lnTo>
                <a:lnTo>
                  <a:pt x="6805" y="4070"/>
                </a:lnTo>
                <a:lnTo>
                  <a:pt x="4603" y="2869"/>
                </a:lnTo>
                <a:lnTo>
                  <a:pt x="34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51"/>
          <p:cNvSpPr/>
          <p:nvPr/>
        </p:nvSpPr>
        <p:spPr>
          <a:xfrm>
            <a:off x="-2857811" y="5391508"/>
            <a:ext cx="123912" cy="148063"/>
          </a:xfrm>
          <a:custGeom>
            <a:avLst/>
            <a:gdLst/>
            <a:ahLst/>
            <a:cxnLst/>
            <a:rect l="l" t="t" r="r" b="b"/>
            <a:pathLst>
              <a:path w="5305" h="6339" extrusionOk="0">
                <a:moveTo>
                  <a:pt x="2636" y="1"/>
                </a:moveTo>
                <a:lnTo>
                  <a:pt x="1702" y="2236"/>
                </a:lnTo>
                <a:lnTo>
                  <a:pt x="0" y="3170"/>
                </a:lnTo>
                <a:lnTo>
                  <a:pt x="1702" y="4104"/>
                </a:lnTo>
                <a:lnTo>
                  <a:pt x="2636" y="6339"/>
                </a:lnTo>
                <a:lnTo>
                  <a:pt x="3570" y="4104"/>
                </a:lnTo>
                <a:lnTo>
                  <a:pt x="5304" y="3170"/>
                </a:lnTo>
                <a:lnTo>
                  <a:pt x="3570" y="2236"/>
                </a:lnTo>
                <a:lnTo>
                  <a:pt x="263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3" name="Google Shape;563;p51"/>
          <p:cNvGrpSpPr/>
          <p:nvPr/>
        </p:nvGrpSpPr>
        <p:grpSpPr>
          <a:xfrm>
            <a:off x="62168" y="2843225"/>
            <a:ext cx="1479535" cy="2300864"/>
            <a:chOff x="62168" y="2843225"/>
            <a:chExt cx="1479535" cy="2300864"/>
          </a:xfrm>
        </p:grpSpPr>
        <p:grpSp>
          <p:nvGrpSpPr>
            <p:cNvPr id="564" name="Google Shape;564;p51"/>
            <p:cNvGrpSpPr/>
            <p:nvPr/>
          </p:nvGrpSpPr>
          <p:grpSpPr>
            <a:xfrm>
              <a:off x="62168" y="2936509"/>
              <a:ext cx="1479535" cy="2207579"/>
              <a:chOff x="395938" y="3129368"/>
              <a:chExt cx="1273485" cy="1899810"/>
            </a:xfrm>
          </p:grpSpPr>
          <p:sp>
            <p:nvSpPr>
              <p:cNvPr id="565" name="Google Shape;565;p51"/>
              <p:cNvSpPr/>
              <p:nvPr/>
            </p:nvSpPr>
            <p:spPr>
              <a:xfrm>
                <a:off x="1336254" y="4295832"/>
                <a:ext cx="100611" cy="49975"/>
              </a:xfrm>
              <a:custGeom>
                <a:avLst/>
                <a:gdLst/>
                <a:ahLst/>
                <a:cxnLst/>
                <a:rect l="l" t="t" r="r" b="b"/>
                <a:pathLst>
                  <a:path w="4260" h="2116" extrusionOk="0">
                    <a:moveTo>
                      <a:pt x="1059" y="0"/>
                    </a:moveTo>
                    <a:cubicBezTo>
                      <a:pt x="489" y="0"/>
                      <a:pt x="1" y="488"/>
                      <a:pt x="1" y="1058"/>
                    </a:cubicBezTo>
                    <a:cubicBezTo>
                      <a:pt x="1" y="1655"/>
                      <a:pt x="489" y="2116"/>
                      <a:pt x="1059" y="2116"/>
                    </a:cubicBezTo>
                    <a:lnTo>
                      <a:pt x="3201" y="2116"/>
                    </a:lnTo>
                    <a:cubicBezTo>
                      <a:pt x="3771" y="2116"/>
                      <a:pt x="4259" y="1655"/>
                      <a:pt x="4259" y="1058"/>
                    </a:cubicBezTo>
                    <a:cubicBezTo>
                      <a:pt x="4259" y="488"/>
                      <a:pt x="3771" y="0"/>
                      <a:pt x="320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8825" cap="flat" cmpd="sng">
                <a:solidFill>
                  <a:srgbClr val="023330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51"/>
              <p:cNvSpPr/>
              <p:nvPr/>
            </p:nvSpPr>
            <p:spPr>
              <a:xfrm>
                <a:off x="780901" y="4314394"/>
                <a:ext cx="472137" cy="210149"/>
              </a:xfrm>
              <a:custGeom>
                <a:avLst/>
                <a:gdLst/>
                <a:ahLst/>
                <a:cxnLst/>
                <a:rect l="l" t="t" r="r" b="b"/>
                <a:pathLst>
                  <a:path w="19991" h="8898" extrusionOk="0">
                    <a:moveTo>
                      <a:pt x="19991" y="8897"/>
                    </a:moveTo>
                    <a:lnTo>
                      <a:pt x="4449" y="8897"/>
                    </a:lnTo>
                    <a:cubicBezTo>
                      <a:pt x="1980" y="8897"/>
                      <a:pt x="0" y="6890"/>
                      <a:pt x="0" y="4449"/>
                    </a:cubicBezTo>
                    <a:lnTo>
                      <a:pt x="0" y="4449"/>
                    </a:lnTo>
                    <a:cubicBezTo>
                      <a:pt x="0" y="1981"/>
                      <a:pt x="1980" y="1"/>
                      <a:pt x="4449" y="1"/>
                    </a:cubicBezTo>
                    <a:lnTo>
                      <a:pt x="199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51"/>
              <p:cNvSpPr/>
              <p:nvPr/>
            </p:nvSpPr>
            <p:spPr>
              <a:xfrm>
                <a:off x="1303593" y="4320818"/>
                <a:ext cx="244087" cy="196687"/>
              </a:xfrm>
              <a:custGeom>
                <a:avLst/>
                <a:gdLst/>
                <a:ahLst/>
                <a:cxnLst/>
                <a:rect l="l" t="t" r="r" b="b"/>
                <a:pathLst>
                  <a:path w="10335" h="8328" extrusionOk="0">
                    <a:moveTo>
                      <a:pt x="1" y="0"/>
                    </a:moveTo>
                    <a:lnTo>
                      <a:pt x="1" y="8327"/>
                    </a:lnTo>
                    <a:lnTo>
                      <a:pt x="8924" y="8327"/>
                    </a:lnTo>
                    <a:cubicBezTo>
                      <a:pt x="9711" y="8327"/>
                      <a:pt x="10335" y="7703"/>
                      <a:pt x="10335" y="6917"/>
                    </a:cubicBezTo>
                    <a:cubicBezTo>
                      <a:pt x="10335" y="6211"/>
                      <a:pt x="9792" y="5642"/>
                      <a:pt x="9114" y="5533"/>
                    </a:cubicBezTo>
                    <a:cubicBezTo>
                      <a:pt x="9792" y="5452"/>
                      <a:pt x="10335" y="4882"/>
                      <a:pt x="10335" y="4177"/>
                    </a:cubicBezTo>
                    <a:cubicBezTo>
                      <a:pt x="10335" y="3472"/>
                      <a:pt x="9792" y="2875"/>
                      <a:pt x="9114" y="2794"/>
                    </a:cubicBezTo>
                    <a:cubicBezTo>
                      <a:pt x="9792" y="2685"/>
                      <a:pt x="10335" y="2116"/>
                      <a:pt x="10335" y="1411"/>
                    </a:cubicBezTo>
                    <a:cubicBezTo>
                      <a:pt x="10335" y="624"/>
                      <a:pt x="9684" y="0"/>
                      <a:pt x="89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8825" cap="flat" cmpd="sng">
                <a:solidFill>
                  <a:schemeClr val="dk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51"/>
              <p:cNvSpPr/>
              <p:nvPr/>
            </p:nvSpPr>
            <p:spPr>
              <a:xfrm>
                <a:off x="1436834" y="4386777"/>
                <a:ext cx="87149" cy="24"/>
              </a:xfrm>
              <a:custGeom>
                <a:avLst/>
                <a:gdLst/>
                <a:ahLst/>
                <a:cxnLst/>
                <a:rect l="l" t="t" r="r" b="b"/>
                <a:pathLst>
                  <a:path w="3690" h="1" extrusionOk="0">
                    <a:moveTo>
                      <a:pt x="0" y="1"/>
                    </a:moveTo>
                    <a:lnTo>
                      <a:pt x="3689" y="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51"/>
              <p:cNvSpPr/>
              <p:nvPr/>
            </p:nvSpPr>
            <p:spPr>
              <a:xfrm>
                <a:off x="1436834" y="4386777"/>
                <a:ext cx="87149" cy="24"/>
              </a:xfrm>
              <a:custGeom>
                <a:avLst/>
                <a:gdLst/>
                <a:ahLst/>
                <a:cxnLst/>
                <a:rect l="l" t="t" r="r" b="b"/>
                <a:pathLst>
                  <a:path w="3690" h="1" fill="none" extrusionOk="0">
                    <a:moveTo>
                      <a:pt x="0" y="1"/>
                    </a:moveTo>
                    <a:lnTo>
                      <a:pt x="3689" y="1"/>
                    </a:lnTo>
                  </a:path>
                </a:pathLst>
              </a:custGeom>
              <a:noFill/>
              <a:ln w="8825" cap="flat" cmpd="sng">
                <a:solidFill>
                  <a:schemeClr val="dk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51"/>
              <p:cNvSpPr/>
              <p:nvPr/>
            </p:nvSpPr>
            <p:spPr>
              <a:xfrm>
                <a:off x="1436834" y="4452123"/>
                <a:ext cx="87149" cy="24"/>
              </a:xfrm>
              <a:custGeom>
                <a:avLst/>
                <a:gdLst/>
                <a:ahLst/>
                <a:cxnLst/>
                <a:rect l="l" t="t" r="r" b="b"/>
                <a:pathLst>
                  <a:path w="3690" h="1" extrusionOk="0">
                    <a:moveTo>
                      <a:pt x="0" y="0"/>
                    </a:moveTo>
                    <a:lnTo>
                      <a:pt x="3689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51"/>
              <p:cNvSpPr/>
              <p:nvPr/>
            </p:nvSpPr>
            <p:spPr>
              <a:xfrm>
                <a:off x="1436834" y="4452123"/>
                <a:ext cx="87149" cy="24"/>
              </a:xfrm>
              <a:custGeom>
                <a:avLst/>
                <a:gdLst/>
                <a:ahLst/>
                <a:cxnLst/>
                <a:rect l="l" t="t" r="r" b="b"/>
                <a:pathLst>
                  <a:path w="3690" h="1" fill="none" extrusionOk="0">
                    <a:moveTo>
                      <a:pt x="0" y="0"/>
                    </a:moveTo>
                    <a:lnTo>
                      <a:pt x="3689" y="0"/>
                    </a:lnTo>
                  </a:path>
                </a:pathLst>
              </a:custGeom>
              <a:noFill/>
              <a:ln w="8825" cap="flat" cmpd="sng">
                <a:solidFill>
                  <a:schemeClr val="dk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1"/>
              <p:cNvSpPr/>
              <p:nvPr/>
            </p:nvSpPr>
            <p:spPr>
              <a:xfrm>
                <a:off x="1256196" y="4304145"/>
                <a:ext cx="94824" cy="220399"/>
              </a:xfrm>
              <a:custGeom>
                <a:avLst/>
                <a:gdLst/>
                <a:ahLst/>
                <a:cxnLst/>
                <a:rect l="l" t="t" r="r" b="b"/>
                <a:pathLst>
                  <a:path w="4015" h="9332" extrusionOk="0">
                    <a:moveTo>
                      <a:pt x="0" y="1"/>
                    </a:moveTo>
                    <a:lnTo>
                      <a:pt x="0" y="9331"/>
                    </a:lnTo>
                    <a:lnTo>
                      <a:pt x="4015" y="9331"/>
                    </a:lnTo>
                    <a:lnTo>
                      <a:pt x="4015" y="1"/>
                    </a:lnTo>
                    <a:close/>
                  </a:path>
                </a:pathLst>
              </a:custGeom>
              <a:solidFill>
                <a:srgbClr val="FFFFFF"/>
              </a:solidFill>
              <a:ln w="8825" cap="flat" cmpd="sng">
                <a:solidFill>
                  <a:schemeClr val="dk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1"/>
              <p:cNvSpPr/>
              <p:nvPr/>
            </p:nvSpPr>
            <p:spPr>
              <a:xfrm>
                <a:off x="563767" y="3391365"/>
                <a:ext cx="94814" cy="102513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4341" extrusionOk="0">
                    <a:moveTo>
                      <a:pt x="2170" y="0"/>
                    </a:moveTo>
                    <a:cubicBezTo>
                      <a:pt x="977" y="0"/>
                      <a:pt x="0" y="977"/>
                      <a:pt x="0" y="2170"/>
                    </a:cubicBezTo>
                    <a:cubicBezTo>
                      <a:pt x="0" y="3364"/>
                      <a:pt x="977" y="4340"/>
                      <a:pt x="2170" y="4340"/>
                    </a:cubicBezTo>
                    <a:lnTo>
                      <a:pt x="5832" y="4340"/>
                    </a:lnTo>
                    <a:lnTo>
                      <a:pt x="5832" y="0"/>
                    </a:lnTo>
                    <a:close/>
                  </a:path>
                </a:pathLst>
              </a:custGeom>
              <a:solidFill>
                <a:srgbClr val="FFFFFF"/>
              </a:solidFill>
              <a:ln w="8825" cap="flat" cmpd="sng">
                <a:solidFill>
                  <a:schemeClr val="dk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1"/>
              <p:cNvSpPr/>
              <p:nvPr/>
            </p:nvSpPr>
            <p:spPr>
              <a:xfrm>
                <a:off x="611788" y="3451584"/>
                <a:ext cx="46786" cy="2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1" extrusionOk="0">
                    <a:moveTo>
                      <a:pt x="1981" y="0"/>
                    </a:moveTo>
                    <a:lnTo>
                      <a:pt x="1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51"/>
              <p:cNvSpPr/>
              <p:nvPr/>
            </p:nvSpPr>
            <p:spPr>
              <a:xfrm>
                <a:off x="611788" y="3451584"/>
                <a:ext cx="46786" cy="2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1" fill="none" extrusionOk="0">
                    <a:moveTo>
                      <a:pt x="1981" y="0"/>
                    </a:moveTo>
                    <a:lnTo>
                      <a:pt x="1" y="0"/>
                    </a:lnTo>
                  </a:path>
                </a:pathLst>
              </a:custGeom>
              <a:noFill/>
              <a:ln w="8825" cap="flat" cmpd="sng">
                <a:solidFill>
                  <a:schemeClr val="dk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51"/>
              <p:cNvSpPr/>
              <p:nvPr/>
            </p:nvSpPr>
            <p:spPr>
              <a:xfrm>
                <a:off x="1097334" y="3391365"/>
                <a:ext cx="90161" cy="102513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4341" extrusionOk="0">
                    <a:moveTo>
                      <a:pt x="1" y="0"/>
                    </a:moveTo>
                    <a:lnTo>
                      <a:pt x="1" y="4340"/>
                    </a:lnTo>
                    <a:lnTo>
                      <a:pt x="2984" y="4340"/>
                    </a:lnTo>
                    <a:cubicBezTo>
                      <a:pt x="4178" y="4340"/>
                      <a:pt x="5154" y="3364"/>
                      <a:pt x="5154" y="2170"/>
                    </a:cubicBezTo>
                    <a:cubicBezTo>
                      <a:pt x="5154" y="977"/>
                      <a:pt x="4178" y="0"/>
                      <a:pt x="298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8825" cap="flat" cmpd="sng">
                <a:solidFill>
                  <a:schemeClr val="dk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51"/>
              <p:cNvSpPr/>
              <p:nvPr/>
            </p:nvSpPr>
            <p:spPr>
              <a:xfrm>
                <a:off x="1097332" y="3451584"/>
                <a:ext cx="46786" cy="2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1" extrusionOk="0">
                    <a:moveTo>
                      <a:pt x="1" y="0"/>
                    </a:moveTo>
                    <a:lnTo>
                      <a:pt x="1981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51"/>
              <p:cNvSpPr/>
              <p:nvPr/>
            </p:nvSpPr>
            <p:spPr>
              <a:xfrm>
                <a:off x="1097332" y="3451584"/>
                <a:ext cx="46786" cy="24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1" fill="none" extrusionOk="0">
                    <a:moveTo>
                      <a:pt x="1" y="0"/>
                    </a:moveTo>
                    <a:lnTo>
                      <a:pt x="1981" y="0"/>
                    </a:lnTo>
                  </a:path>
                </a:pathLst>
              </a:custGeom>
              <a:noFill/>
              <a:ln w="8825" cap="flat" cmpd="sng">
                <a:solidFill>
                  <a:schemeClr val="dk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51"/>
              <p:cNvSpPr/>
              <p:nvPr/>
            </p:nvSpPr>
            <p:spPr>
              <a:xfrm>
                <a:off x="466725" y="3819900"/>
                <a:ext cx="786268" cy="1209278"/>
              </a:xfrm>
              <a:custGeom>
                <a:avLst/>
                <a:gdLst/>
                <a:ahLst/>
                <a:cxnLst/>
                <a:rect l="l" t="t" r="r" b="b"/>
                <a:pathLst>
                  <a:path w="31682" h="46844" extrusionOk="0">
                    <a:moveTo>
                      <a:pt x="15841" y="0"/>
                    </a:moveTo>
                    <a:cubicBezTo>
                      <a:pt x="7107" y="0"/>
                      <a:pt x="1" y="7107"/>
                      <a:pt x="1" y="15841"/>
                    </a:cubicBezTo>
                    <a:lnTo>
                      <a:pt x="1" y="46843"/>
                    </a:lnTo>
                    <a:lnTo>
                      <a:pt x="31682" y="46843"/>
                    </a:lnTo>
                    <a:lnTo>
                      <a:pt x="31682" y="15841"/>
                    </a:lnTo>
                    <a:cubicBezTo>
                      <a:pt x="31682" y="7107"/>
                      <a:pt x="24602" y="0"/>
                      <a:pt x="158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51"/>
              <p:cNvSpPr/>
              <p:nvPr/>
            </p:nvSpPr>
            <p:spPr>
              <a:xfrm>
                <a:off x="754640" y="3667434"/>
                <a:ext cx="186437" cy="242174"/>
              </a:xfrm>
              <a:custGeom>
                <a:avLst/>
                <a:gdLst/>
                <a:ahLst/>
                <a:cxnLst/>
                <a:rect l="l" t="t" r="r" b="b"/>
                <a:pathLst>
                  <a:path w="7894" h="10254" extrusionOk="0">
                    <a:moveTo>
                      <a:pt x="0" y="1"/>
                    </a:moveTo>
                    <a:lnTo>
                      <a:pt x="0" y="6321"/>
                    </a:lnTo>
                    <a:cubicBezTo>
                      <a:pt x="0" y="8491"/>
                      <a:pt x="1763" y="10254"/>
                      <a:pt x="3933" y="10254"/>
                    </a:cubicBezTo>
                    <a:cubicBezTo>
                      <a:pt x="6130" y="10254"/>
                      <a:pt x="7893" y="8491"/>
                      <a:pt x="7893" y="6321"/>
                    </a:cubicBezTo>
                    <a:lnTo>
                      <a:pt x="7893" y="1"/>
                    </a:lnTo>
                    <a:close/>
                  </a:path>
                </a:pathLst>
              </a:custGeom>
              <a:solidFill>
                <a:srgbClr val="FFFFFF"/>
              </a:solidFill>
              <a:ln w="8825" cap="flat" cmpd="sng">
                <a:solidFill>
                  <a:schemeClr val="dk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51"/>
              <p:cNvSpPr/>
              <p:nvPr/>
            </p:nvSpPr>
            <p:spPr>
              <a:xfrm>
                <a:off x="754640" y="3667434"/>
                <a:ext cx="186437" cy="156324"/>
              </a:xfrm>
              <a:custGeom>
                <a:avLst/>
                <a:gdLst/>
                <a:ahLst/>
                <a:cxnLst/>
                <a:rect l="l" t="t" r="r" b="b"/>
                <a:pathLst>
                  <a:path w="7894" h="6619" extrusionOk="0">
                    <a:moveTo>
                      <a:pt x="0" y="1"/>
                    </a:moveTo>
                    <a:lnTo>
                      <a:pt x="0" y="3880"/>
                    </a:lnTo>
                    <a:lnTo>
                      <a:pt x="7893" y="6619"/>
                    </a:lnTo>
                    <a:lnTo>
                      <a:pt x="78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51"/>
              <p:cNvSpPr/>
              <p:nvPr/>
            </p:nvSpPr>
            <p:spPr>
              <a:xfrm>
                <a:off x="658547" y="3152440"/>
                <a:ext cx="447174" cy="606663"/>
              </a:xfrm>
              <a:custGeom>
                <a:avLst/>
                <a:gdLst/>
                <a:ahLst/>
                <a:cxnLst/>
                <a:rect l="l" t="t" r="r" b="b"/>
                <a:pathLst>
                  <a:path w="18934" h="25687" extrusionOk="0">
                    <a:moveTo>
                      <a:pt x="9467" y="0"/>
                    </a:moveTo>
                    <a:cubicBezTo>
                      <a:pt x="4232" y="0"/>
                      <a:pt x="1" y="4232"/>
                      <a:pt x="1" y="9466"/>
                    </a:cubicBezTo>
                    <a:lnTo>
                      <a:pt x="1" y="16193"/>
                    </a:lnTo>
                    <a:cubicBezTo>
                      <a:pt x="1" y="21428"/>
                      <a:pt x="4232" y="25687"/>
                      <a:pt x="9467" y="25687"/>
                    </a:cubicBezTo>
                    <a:cubicBezTo>
                      <a:pt x="14702" y="25687"/>
                      <a:pt x="18933" y="21428"/>
                      <a:pt x="18933" y="16193"/>
                    </a:cubicBezTo>
                    <a:lnTo>
                      <a:pt x="18933" y="9466"/>
                    </a:lnTo>
                    <a:cubicBezTo>
                      <a:pt x="18933" y="4232"/>
                      <a:pt x="14702" y="0"/>
                      <a:pt x="94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8825" cap="flat" cmpd="sng">
                <a:solidFill>
                  <a:srgbClr val="023330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51"/>
              <p:cNvSpPr/>
              <p:nvPr/>
            </p:nvSpPr>
            <p:spPr>
              <a:xfrm>
                <a:off x="810055" y="3380481"/>
                <a:ext cx="27562" cy="27562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1167" extrusionOk="0">
                    <a:moveTo>
                      <a:pt x="597" y="0"/>
                    </a:moveTo>
                    <a:cubicBezTo>
                      <a:pt x="272" y="0"/>
                      <a:pt x="1" y="271"/>
                      <a:pt x="1" y="597"/>
                    </a:cubicBezTo>
                    <a:cubicBezTo>
                      <a:pt x="1" y="922"/>
                      <a:pt x="272" y="1166"/>
                      <a:pt x="597" y="1166"/>
                    </a:cubicBezTo>
                    <a:cubicBezTo>
                      <a:pt x="923" y="1166"/>
                      <a:pt x="1167" y="922"/>
                      <a:pt x="1167" y="597"/>
                    </a:cubicBezTo>
                    <a:cubicBezTo>
                      <a:pt x="1167" y="271"/>
                      <a:pt x="923" y="0"/>
                      <a:pt x="5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51"/>
              <p:cNvSpPr/>
              <p:nvPr/>
            </p:nvSpPr>
            <p:spPr>
              <a:xfrm>
                <a:off x="929198" y="3380481"/>
                <a:ext cx="27562" cy="27562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1167" extrusionOk="0">
                    <a:moveTo>
                      <a:pt x="570" y="0"/>
                    </a:moveTo>
                    <a:cubicBezTo>
                      <a:pt x="245" y="0"/>
                      <a:pt x="1" y="271"/>
                      <a:pt x="1" y="597"/>
                    </a:cubicBezTo>
                    <a:cubicBezTo>
                      <a:pt x="1" y="922"/>
                      <a:pt x="245" y="1166"/>
                      <a:pt x="570" y="1166"/>
                    </a:cubicBezTo>
                    <a:cubicBezTo>
                      <a:pt x="896" y="1166"/>
                      <a:pt x="1167" y="922"/>
                      <a:pt x="1167" y="597"/>
                    </a:cubicBezTo>
                    <a:cubicBezTo>
                      <a:pt x="1167" y="271"/>
                      <a:pt x="896" y="0"/>
                      <a:pt x="5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51"/>
              <p:cNvSpPr/>
              <p:nvPr/>
            </p:nvSpPr>
            <p:spPr>
              <a:xfrm>
                <a:off x="658547" y="3494494"/>
                <a:ext cx="447811" cy="24"/>
              </a:xfrm>
              <a:custGeom>
                <a:avLst/>
                <a:gdLst/>
                <a:ahLst/>
                <a:cxnLst/>
                <a:rect l="l" t="t" r="r" b="b"/>
                <a:pathLst>
                  <a:path w="18961" h="1" fill="none" extrusionOk="0">
                    <a:moveTo>
                      <a:pt x="18960" y="0"/>
                    </a:moveTo>
                    <a:lnTo>
                      <a:pt x="1" y="0"/>
                    </a:lnTo>
                  </a:path>
                </a:pathLst>
              </a:custGeom>
              <a:noFill/>
              <a:ln w="8825" cap="flat" cmpd="sng">
                <a:solidFill>
                  <a:schemeClr val="dk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51"/>
              <p:cNvSpPr/>
              <p:nvPr/>
            </p:nvSpPr>
            <p:spPr>
              <a:xfrm>
                <a:off x="895557" y="3428511"/>
                <a:ext cx="17312" cy="66011"/>
              </a:xfrm>
              <a:custGeom>
                <a:avLst/>
                <a:gdLst/>
                <a:ahLst/>
                <a:cxnLst/>
                <a:rect l="l" t="t" r="r" b="b"/>
                <a:pathLst>
                  <a:path w="733" h="2795" fill="none" extrusionOk="0">
                    <a:moveTo>
                      <a:pt x="1" y="1"/>
                    </a:moveTo>
                    <a:lnTo>
                      <a:pt x="733" y="2794"/>
                    </a:lnTo>
                  </a:path>
                </a:pathLst>
              </a:custGeom>
              <a:noFill/>
              <a:ln w="8825" cap="flat" cmpd="sng">
                <a:solidFill>
                  <a:schemeClr val="dk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51"/>
              <p:cNvSpPr/>
              <p:nvPr/>
            </p:nvSpPr>
            <p:spPr>
              <a:xfrm>
                <a:off x="987801" y="3534854"/>
                <a:ext cx="117899" cy="24"/>
              </a:xfrm>
              <a:custGeom>
                <a:avLst/>
                <a:gdLst/>
                <a:ahLst/>
                <a:cxnLst/>
                <a:rect l="l" t="t" r="r" b="b"/>
                <a:pathLst>
                  <a:path w="4992" h="1" fill="none" extrusionOk="0">
                    <a:moveTo>
                      <a:pt x="4991" y="0"/>
                    </a:moveTo>
                    <a:lnTo>
                      <a:pt x="0" y="0"/>
                    </a:lnTo>
                  </a:path>
                </a:pathLst>
              </a:custGeom>
              <a:noFill/>
              <a:ln w="8825" cap="flat" cmpd="sng">
                <a:solidFill>
                  <a:schemeClr val="dk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51"/>
              <p:cNvSpPr/>
              <p:nvPr/>
            </p:nvSpPr>
            <p:spPr>
              <a:xfrm>
                <a:off x="987801" y="3559179"/>
                <a:ext cx="58949" cy="24"/>
              </a:xfrm>
              <a:custGeom>
                <a:avLst/>
                <a:gdLst/>
                <a:ahLst/>
                <a:cxnLst/>
                <a:rect l="l" t="t" r="r" b="b"/>
                <a:pathLst>
                  <a:path w="2496" h="1" fill="none" extrusionOk="0">
                    <a:moveTo>
                      <a:pt x="2496" y="1"/>
                    </a:moveTo>
                    <a:lnTo>
                      <a:pt x="0" y="1"/>
                    </a:lnTo>
                  </a:path>
                </a:pathLst>
              </a:custGeom>
              <a:noFill/>
              <a:ln w="8825" cap="flat" cmpd="sng">
                <a:solidFill>
                  <a:schemeClr val="dk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51"/>
              <p:cNvSpPr/>
              <p:nvPr/>
            </p:nvSpPr>
            <p:spPr>
              <a:xfrm>
                <a:off x="670095" y="3605301"/>
                <a:ext cx="128763" cy="24"/>
              </a:xfrm>
              <a:custGeom>
                <a:avLst/>
                <a:gdLst/>
                <a:ahLst/>
                <a:cxnLst/>
                <a:rect l="l" t="t" r="r" b="b"/>
                <a:pathLst>
                  <a:path w="5452" h="1" fill="none" extrusionOk="0">
                    <a:moveTo>
                      <a:pt x="0" y="1"/>
                    </a:moveTo>
                    <a:lnTo>
                      <a:pt x="5452" y="1"/>
                    </a:lnTo>
                  </a:path>
                </a:pathLst>
              </a:custGeom>
              <a:noFill/>
              <a:ln w="8825" cap="flat" cmpd="sng">
                <a:solidFill>
                  <a:schemeClr val="dk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51"/>
              <p:cNvSpPr/>
              <p:nvPr/>
            </p:nvSpPr>
            <p:spPr>
              <a:xfrm>
                <a:off x="951928" y="4296470"/>
                <a:ext cx="99949" cy="49998"/>
              </a:xfrm>
              <a:custGeom>
                <a:avLst/>
                <a:gdLst/>
                <a:ahLst/>
                <a:cxnLst/>
                <a:rect l="l" t="t" r="r" b="b"/>
                <a:pathLst>
                  <a:path w="4232" h="2117" extrusionOk="0">
                    <a:moveTo>
                      <a:pt x="1058" y="0"/>
                    </a:moveTo>
                    <a:cubicBezTo>
                      <a:pt x="462" y="0"/>
                      <a:pt x="1" y="461"/>
                      <a:pt x="1" y="1058"/>
                    </a:cubicBezTo>
                    <a:cubicBezTo>
                      <a:pt x="1" y="1655"/>
                      <a:pt x="462" y="2116"/>
                      <a:pt x="1058" y="2116"/>
                    </a:cubicBezTo>
                    <a:lnTo>
                      <a:pt x="3174" y="2116"/>
                    </a:lnTo>
                    <a:cubicBezTo>
                      <a:pt x="3744" y="2116"/>
                      <a:pt x="4205" y="1655"/>
                      <a:pt x="4232" y="1058"/>
                    </a:cubicBezTo>
                    <a:cubicBezTo>
                      <a:pt x="4232" y="461"/>
                      <a:pt x="3744" y="0"/>
                      <a:pt x="31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8825" cap="flat" cmpd="sng">
                <a:solidFill>
                  <a:schemeClr val="dk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51"/>
              <p:cNvSpPr/>
              <p:nvPr/>
            </p:nvSpPr>
            <p:spPr>
              <a:xfrm>
                <a:off x="399764" y="4065222"/>
                <a:ext cx="146074" cy="354286"/>
              </a:xfrm>
              <a:custGeom>
                <a:avLst/>
                <a:gdLst/>
                <a:ahLst/>
                <a:cxnLst/>
                <a:rect l="l" t="t" r="r" b="b"/>
                <a:pathLst>
                  <a:path w="6185" h="15001" extrusionOk="0">
                    <a:moveTo>
                      <a:pt x="4178" y="1"/>
                    </a:moveTo>
                    <a:lnTo>
                      <a:pt x="1" y="13807"/>
                    </a:lnTo>
                    <a:lnTo>
                      <a:pt x="6185" y="15000"/>
                    </a:lnTo>
                    <a:lnTo>
                      <a:pt x="6185" y="2333"/>
                    </a:lnTo>
                    <a:lnTo>
                      <a:pt x="417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51"/>
              <p:cNvSpPr/>
              <p:nvPr/>
            </p:nvSpPr>
            <p:spPr>
              <a:xfrm>
                <a:off x="395938" y="4314394"/>
                <a:ext cx="472137" cy="210149"/>
              </a:xfrm>
              <a:custGeom>
                <a:avLst/>
                <a:gdLst/>
                <a:ahLst/>
                <a:cxnLst/>
                <a:rect l="l" t="t" r="r" b="b"/>
                <a:pathLst>
                  <a:path w="19991" h="8898" extrusionOk="0">
                    <a:moveTo>
                      <a:pt x="19990" y="8897"/>
                    </a:moveTo>
                    <a:lnTo>
                      <a:pt x="4448" y="8897"/>
                    </a:lnTo>
                    <a:cubicBezTo>
                      <a:pt x="1980" y="8897"/>
                      <a:pt x="0" y="6917"/>
                      <a:pt x="0" y="4449"/>
                    </a:cubicBezTo>
                    <a:lnTo>
                      <a:pt x="0" y="4449"/>
                    </a:lnTo>
                    <a:cubicBezTo>
                      <a:pt x="0" y="2008"/>
                      <a:pt x="1980" y="1"/>
                      <a:pt x="4448" y="1"/>
                    </a:cubicBezTo>
                    <a:lnTo>
                      <a:pt x="1999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51"/>
              <p:cNvSpPr/>
              <p:nvPr/>
            </p:nvSpPr>
            <p:spPr>
              <a:xfrm>
                <a:off x="918630" y="4321455"/>
                <a:ext cx="244087" cy="196049"/>
              </a:xfrm>
              <a:custGeom>
                <a:avLst/>
                <a:gdLst/>
                <a:ahLst/>
                <a:cxnLst/>
                <a:rect l="l" t="t" r="r" b="b"/>
                <a:pathLst>
                  <a:path w="10335" h="8301" extrusionOk="0">
                    <a:moveTo>
                      <a:pt x="0" y="0"/>
                    </a:moveTo>
                    <a:lnTo>
                      <a:pt x="0" y="8300"/>
                    </a:lnTo>
                    <a:lnTo>
                      <a:pt x="8924" y="8300"/>
                    </a:lnTo>
                    <a:cubicBezTo>
                      <a:pt x="9710" y="8300"/>
                      <a:pt x="10334" y="7676"/>
                      <a:pt x="10334" y="6917"/>
                    </a:cubicBezTo>
                    <a:cubicBezTo>
                      <a:pt x="10334" y="6212"/>
                      <a:pt x="9792" y="5642"/>
                      <a:pt x="9114" y="5533"/>
                    </a:cubicBezTo>
                    <a:cubicBezTo>
                      <a:pt x="9792" y="5452"/>
                      <a:pt x="10334" y="4855"/>
                      <a:pt x="10334" y="4150"/>
                    </a:cubicBezTo>
                    <a:cubicBezTo>
                      <a:pt x="10334" y="3445"/>
                      <a:pt x="9792" y="2875"/>
                      <a:pt x="9114" y="2767"/>
                    </a:cubicBezTo>
                    <a:cubicBezTo>
                      <a:pt x="9792" y="2685"/>
                      <a:pt x="10334" y="2116"/>
                      <a:pt x="10334" y="1411"/>
                    </a:cubicBezTo>
                    <a:cubicBezTo>
                      <a:pt x="10334" y="624"/>
                      <a:pt x="9683" y="0"/>
                      <a:pt x="89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8825" cap="flat" cmpd="sng">
                <a:solidFill>
                  <a:schemeClr val="dk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51"/>
              <p:cNvSpPr/>
              <p:nvPr/>
            </p:nvSpPr>
            <p:spPr>
              <a:xfrm>
                <a:off x="1051210" y="4387415"/>
                <a:ext cx="87786" cy="24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1" extrusionOk="0">
                    <a:moveTo>
                      <a:pt x="1" y="1"/>
                    </a:moveTo>
                    <a:lnTo>
                      <a:pt x="3717" y="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51"/>
              <p:cNvSpPr/>
              <p:nvPr/>
            </p:nvSpPr>
            <p:spPr>
              <a:xfrm>
                <a:off x="1051210" y="4387415"/>
                <a:ext cx="87786" cy="24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1" fill="none" extrusionOk="0">
                    <a:moveTo>
                      <a:pt x="1" y="1"/>
                    </a:moveTo>
                    <a:lnTo>
                      <a:pt x="3717" y="1"/>
                    </a:lnTo>
                  </a:path>
                </a:pathLst>
              </a:custGeom>
              <a:noFill/>
              <a:ln w="8825" cap="flat" cmpd="sng">
                <a:solidFill>
                  <a:schemeClr val="dk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51"/>
              <p:cNvSpPr/>
              <p:nvPr/>
            </p:nvSpPr>
            <p:spPr>
              <a:xfrm>
                <a:off x="1051210" y="4452123"/>
                <a:ext cx="87786" cy="24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1" extrusionOk="0">
                    <a:moveTo>
                      <a:pt x="1" y="0"/>
                    </a:moveTo>
                    <a:lnTo>
                      <a:pt x="3717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51"/>
              <p:cNvSpPr/>
              <p:nvPr/>
            </p:nvSpPr>
            <p:spPr>
              <a:xfrm>
                <a:off x="1051210" y="4452123"/>
                <a:ext cx="87786" cy="24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1" fill="none" extrusionOk="0">
                    <a:moveTo>
                      <a:pt x="1" y="0"/>
                    </a:moveTo>
                    <a:lnTo>
                      <a:pt x="3717" y="0"/>
                    </a:lnTo>
                  </a:path>
                </a:pathLst>
              </a:custGeom>
              <a:noFill/>
              <a:ln w="8825" cap="flat" cmpd="sng">
                <a:solidFill>
                  <a:schemeClr val="dk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51"/>
              <p:cNvSpPr/>
              <p:nvPr/>
            </p:nvSpPr>
            <p:spPr>
              <a:xfrm>
                <a:off x="871209" y="4304783"/>
                <a:ext cx="94848" cy="219761"/>
              </a:xfrm>
              <a:custGeom>
                <a:avLst/>
                <a:gdLst/>
                <a:ahLst/>
                <a:cxnLst/>
                <a:rect l="l" t="t" r="r" b="b"/>
                <a:pathLst>
                  <a:path w="4016" h="9305" extrusionOk="0">
                    <a:moveTo>
                      <a:pt x="1" y="1"/>
                    </a:moveTo>
                    <a:lnTo>
                      <a:pt x="1" y="9304"/>
                    </a:lnTo>
                    <a:lnTo>
                      <a:pt x="4015" y="9304"/>
                    </a:lnTo>
                    <a:lnTo>
                      <a:pt x="4015" y="1"/>
                    </a:lnTo>
                    <a:close/>
                  </a:path>
                </a:pathLst>
              </a:custGeom>
              <a:solidFill>
                <a:srgbClr val="FFFFFF"/>
              </a:solidFill>
              <a:ln w="8825" cap="flat" cmpd="sng">
                <a:solidFill>
                  <a:schemeClr val="dk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51"/>
              <p:cNvSpPr/>
              <p:nvPr/>
            </p:nvSpPr>
            <p:spPr>
              <a:xfrm>
                <a:off x="942790" y="3274132"/>
                <a:ext cx="58942" cy="93070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2605" extrusionOk="0">
                    <a:moveTo>
                      <a:pt x="1" y="1"/>
                    </a:moveTo>
                    <a:cubicBezTo>
                      <a:pt x="1" y="1"/>
                      <a:pt x="272" y="1737"/>
                      <a:pt x="2523" y="2605"/>
                    </a:cubicBezTo>
                    <a:cubicBezTo>
                      <a:pt x="2523" y="2605"/>
                      <a:pt x="1330" y="679"/>
                      <a:pt x="22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51"/>
              <p:cNvSpPr/>
              <p:nvPr/>
            </p:nvSpPr>
            <p:spPr>
              <a:xfrm>
                <a:off x="743116" y="3130667"/>
                <a:ext cx="45487" cy="57036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415" extrusionOk="0">
                    <a:moveTo>
                      <a:pt x="326" y="0"/>
                    </a:moveTo>
                    <a:cubicBezTo>
                      <a:pt x="326" y="0"/>
                      <a:pt x="0" y="868"/>
                      <a:pt x="353" y="1519"/>
                    </a:cubicBezTo>
                    <a:cubicBezTo>
                      <a:pt x="705" y="2197"/>
                      <a:pt x="1600" y="2414"/>
                      <a:pt x="1600" y="2414"/>
                    </a:cubicBezTo>
                    <a:cubicBezTo>
                      <a:pt x="1600" y="2414"/>
                      <a:pt x="1926" y="1573"/>
                      <a:pt x="1573" y="895"/>
                    </a:cubicBezTo>
                    <a:cubicBezTo>
                      <a:pt x="1221" y="217"/>
                      <a:pt x="326" y="0"/>
                      <a:pt x="3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51"/>
              <p:cNvSpPr/>
              <p:nvPr/>
            </p:nvSpPr>
            <p:spPr>
              <a:xfrm>
                <a:off x="769377" y="3129368"/>
                <a:ext cx="37812" cy="64098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2714" extrusionOk="0">
                    <a:moveTo>
                      <a:pt x="1031" y="1"/>
                    </a:moveTo>
                    <a:cubicBezTo>
                      <a:pt x="1031" y="1"/>
                      <a:pt x="271" y="489"/>
                      <a:pt x="136" y="1249"/>
                    </a:cubicBezTo>
                    <a:cubicBezTo>
                      <a:pt x="0" y="1981"/>
                      <a:pt x="597" y="2713"/>
                      <a:pt x="597" y="2713"/>
                    </a:cubicBezTo>
                    <a:cubicBezTo>
                      <a:pt x="597" y="2713"/>
                      <a:pt x="1356" y="2198"/>
                      <a:pt x="1492" y="1465"/>
                    </a:cubicBezTo>
                    <a:cubicBezTo>
                      <a:pt x="1601" y="706"/>
                      <a:pt x="1031" y="1"/>
                      <a:pt x="10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51"/>
              <p:cNvSpPr/>
              <p:nvPr/>
            </p:nvSpPr>
            <p:spPr>
              <a:xfrm>
                <a:off x="1367919" y="3960923"/>
                <a:ext cx="129503" cy="222457"/>
              </a:xfrm>
              <a:custGeom>
                <a:avLst/>
                <a:gdLst/>
                <a:ahLst/>
                <a:cxnLst/>
                <a:rect l="l" t="t" r="r" b="b"/>
                <a:pathLst>
                  <a:path w="4911" h="8436" extrusionOk="0">
                    <a:moveTo>
                      <a:pt x="815" y="0"/>
                    </a:moveTo>
                    <a:cubicBezTo>
                      <a:pt x="815" y="0"/>
                      <a:pt x="4449" y="895"/>
                      <a:pt x="2225" y="4096"/>
                    </a:cubicBezTo>
                    <a:cubicBezTo>
                      <a:pt x="1" y="7296"/>
                      <a:pt x="4639" y="8436"/>
                      <a:pt x="4639" y="8436"/>
                    </a:cubicBezTo>
                    <a:cubicBezTo>
                      <a:pt x="4639" y="8436"/>
                      <a:pt x="2144" y="6184"/>
                      <a:pt x="3527" y="4177"/>
                    </a:cubicBezTo>
                    <a:cubicBezTo>
                      <a:pt x="4910" y="2143"/>
                      <a:pt x="4042" y="543"/>
                      <a:pt x="8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51"/>
              <p:cNvSpPr/>
              <p:nvPr/>
            </p:nvSpPr>
            <p:spPr>
              <a:xfrm>
                <a:off x="1423712" y="4013845"/>
                <a:ext cx="113048" cy="154528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5860" extrusionOk="0">
                    <a:moveTo>
                      <a:pt x="2469" y="0"/>
                    </a:moveTo>
                    <a:cubicBezTo>
                      <a:pt x="2469" y="0"/>
                      <a:pt x="4286" y="1519"/>
                      <a:pt x="2143" y="2713"/>
                    </a:cubicBezTo>
                    <a:cubicBezTo>
                      <a:pt x="0" y="3906"/>
                      <a:pt x="2306" y="5859"/>
                      <a:pt x="2306" y="5859"/>
                    </a:cubicBezTo>
                    <a:cubicBezTo>
                      <a:pt x="2306" y="5859"/>
                      <a:pt x="1519" y="3879"/>
                      <a:pt x="2848" y="3120"/>
                    </a:cubicBezTo>
                    <a:cubicBezTo>
                      <a:pt x="4178" y="2333"/>
                      <a:pt x="4150" y="1194"/>
                      <a:pt x="24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51"/>
              <p:cNvSpPr/>
              <p:nvPr/>
            </p:nvSpPr>
            <p:spPr>
              <a:xfrm>
                <a:off x="1345032" y="4010971"/>
                <a:ext cx="90159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3419" h="4667" extrusionOk="0">
                    <a:moveTo>
                      <a:pt x="1981" y="1"/>
                    </a:moveTo>
                    <a:cubicBezTo>
                      <a:pt x="1981" y="1"/>
                      <a:pt x="3418" y="1194"/>
                      <a:pt x="1710" y="2144"/>
                    </a:cubicBezTo>
                    <a:cubicBezTo>
                      <a:pt x="1" y="3120"/>
                      <a:pt x="1845" y="4666"/>
                      <a:pt x="1845" y="4666"/>
                    </a:cubicBezTo>
                    <a:cubicBezTo>
                      <a:pt x="1845" y="4666"/>
                      <a:pt x="1221" y="3093"/>
                      <a:pt x="2279" y="2469"/>
                    </a:cubicBezTo>
                    <a:cubicBezTo>
                      <a:pt x="3364" y="1872"/>
                      <a:pt x="3337" y="950"/>
                      <a:pt x="19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51"/>
              <p:cNvSpPr/>
              <p:nvPr/>
            </p:nvSpPr>
            <p:spPr>
              <a:xfrm>
                <a:off x="1262080" y="4110407"/>
                <a:ext cx="343337" cy="180977"/>
              </a:xfrm>
              <a:custGeom>
                <a:avLst/>
                <a:gdLst/>
                <a:ahLst/>
                <a:cxnLst/>
                <a:rect l="l" t="t" r="r" b="b"/>
                <a:pathLst>
                  <a:path w="13020" h="6863" extrusionOk="0">
                    <a:moveTo>
                      <a:pt x="0" y="0"/>
                    </a:moveTo>
                    <a:lnTo>
                      <a:pt x="0" y="353"/>
                    </a:lnTo>
                    <a:cubicBezTo>
                      <a:pt x="0" y="3960"/>
                      <a:pt x="2903" y="6862"/>
                      <a:pt x="6510" y="6862"/>
                    </a:cubicBezTo>
                    <a:cubicBezTo>
                      <a:pt x="10118" y="6862"/>
                      <a:pt x="13020" y="3960"/>
                      <a:pt x="13020" y="353"/>
                    </a:cubicBezTo>
                    <a:lnTo>
                      <a:pt x="1302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51"/>
              <p:cNvSpPr/>
              <p:nvPr/>
            </p:nvSpPr>
            <p:spPr>
              <a:xfrm>
                <a:off x="1024949" y="4278522"/>
                <a:ext cx="644474" cy="39111"/>
              </a:xfrm>
              <a:custGeom>
                <a:avLst/>
                <a:gdLst/>
                <a:ahLst/>
                <a:cxnLst/>
                <a:rect l="l" t="t" r="r" b="b"/>
                <a:pathLst>
                  <a:path w="27288" h="1656" extrusionOk="0">
                    <a:moveTo>
                      <a:pt x="1" y="1"/>
                    </a:moveTo>
                    <a:lnTo>
                      <a:pt x="1" y="1655"/>
                    </a:lnTo>
                    <a:lnTo>
                      <a:pt x="27287" y="1655"/>
                    </a:lnTo>
                    <a:lnTo>
                      <a:pt x="2728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51"/>
              <p:cNvSpPr/>
              <p:nvPr/>
            </p:nvSpPr>
            <p:spPr>
              <a:xfrm>
                <a:off x="644472" y="4211925"/>
                <a:ext cx="223587" cy="102500"/>
              </a:xfrm>
              <a:custGeom>
                <a:avLst/>
                <a:gdLst/>
                <a:ahLst/>
                <a:cxnLst/>
                <a:rect l="l" t="t" r="r" b="b"/>
                <a:pathLst>
                  <a:path w="9467" h="4340" fill="none" extrusionOk="0">
                    <a:moveTo>
                      <a:pt x="9466" y="4340"/>
                    </a:moveTo>
                    <a:lnTo>
                      <a:pt x="1411" y="4340"/>
                    </a:lnTo>
                    <a:cubicBezTo>
                      <a:pt x="597" y="4340"/>
                      <a:pt x="0" y="3580"/>
                      <a:pt x="217" y="2794"/>
                    </a:cubicBezTo>
                    <a:lnTo>
                      <a:pt x="977" y="0"/>
                    </a:lnTo>
                  </a:path>
                </a:pathLst>
              </a:custGeom>
              <a:noFill/>
              <a:ln w="8825" cap="flat" cmpd="sng">
                <a:solidFill>
                  <a:schemeClr val="dk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51"/>
              <p:cNvSpPr/>
              <p:nvPr/>
            </p:nvSpPr>
            <p:spPr>
              <a:xfrm>
                <a:off x="658547" y="3152440"/>
                <a:ext cx="447174" cy="606663"/>
              </a:xfrm>
              <a:custGeom>
                <a:avLst/>
                <a:gdLst/>
                <a:ahLst/>
                <a:cxnLst/>
                <a:rect l="l" t="t" r="r" b="b"/>
                <a:pathLst>
                  <a:path w="18934" h="25687" fill="none" extrusionOk="0">
                    <a:moveTo>
                      <a:pt x="9467" y="25687"/>
                    </a:moveTo>
                    <a:lnTo>
                      <a:pt x="9467" y="25687"/>
                    </a:lnTo>
                    <a:cubicBezTo>
                      <a:pt x="14702" y="25687"/>
                      <a:pt x="18933" y="21428"/>
                      <a:pt x="18933" y="16193"/>
                    </a:cubicBezTo>
                    <a:lnTo>
                      <a:pt x="18933" y="9466"/>
                    </a:lnTo>
                    <a:cubicBezTo>
                      <a:pt x="18933" y="4232"/>
                      <a:pt x="14702" y="0"/>
                      <a:pt x="9467" y="0"/>
                    </a:cubicBezTo>
                    <a:lnTo>
                      <a:pt x="9467" y="0"/>
                    </a:lnTo>
                    <a:cubicBezTo>
                      <a:pt x="4232" y="0"/>
                      <a:pt x="1" y="4232"/>
                      <a:pt x="1" y="9466"/>
                    </a:cubicBezTo>
                    <a:lnTo>
                      <a:pt x="1" y="16193"/>
                    </a:lnTo>
                    <a:cubicBezTo>
                      <a:pt x="1" y="21428"/>
                      <a:pt x="4232" y="25687"/>
                      <a:pt x="9467" y="25687"/>
                    </a:cubicBezTo>
                    <a:close/>
                  </a:path>
                </a:pathLst>
              </a:custGeom>
              <a:noFill/>
              <a:ln w="8825" cap="flat" cmpd="sng">
                <a:solidFill>
                  <a:schemeClr val="dk2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09" name="Google Shape;609;p51"/>
            <p:cNvSpPr/>
            <p:nvPr/>
          </p:nvSpPr>
          <p:spPr>
            <a:xfrm flipH="1">
              <a:off x="397698" y="2843225"/>
              <a:ext cx="622502" cy="269068"/>
            </a:xfrm>
            <a:custGeom>
              <a:avLst/>
              <a:gdLst/>
              <a:ahLst/>
              <a:cxnLst/>
              <a:rect l="l" t="t" r="r" b="b"/>
              <a:pathLst>
                <a:path w="18848" h="8375" extrusionOk="0">
                  <a:moveTo>
                    <a:pt x="10714" y="1"/>
                  </a:moveTo>
                  <a:cubicBezTo>
                    <a:pt x="10690" y="1"/>
                    <a:pt x="10666" y="1"/>
                    <a:pt x="10641" y="1"/>
                  </a:cubicBezTo>
                  <a:lnTo>
                    <a:pt x="0" y="101"/>
                  </a:lnTo>
                  <a:cubicBezTo>
                    <a:pt x="67" y="4696"/>
                    <a:pt x="3770" y="8374"/>
                    <a:pt x="8317" y="8374"/>
                  </a:cubicBezTo>
                  <a:cubicBezTo>
                    <a:pt x="8358" y="8374"/>
                    <a:pt x="8399" y="8374"/>
                    <a:pt x="8440" y="8373"/>
                  </a:cubicBezTo>
                  <a:lnTo>
                    <a:pt x="18847" y="7706"/>
                  </a:lnTo>
                  <a:cubicBezTo>
                    <a:pt x="18814" y="3127"/>
                    <a:pt x="15282" y="1"/>
                    <a:pt x="107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0" name="Google Shape;620;p52"/>
          <p:cNvGrpSpPr/>
          <p:nvPr/>
        </p:nvGrpSpPr>
        <p:grpSpPr>
          <a:xfrm>
            <a:off x="4205007" y="720618"/>
            <a:ext cx="4659600" cy="3702264"/>
            <a:chOff x="4205007" y="720618"/>
            <a:chExt cx="4659600" cy="3702264"/>
          </a:xfrm>
        </p:grpSpPr>
        <p:grpSp>
          <p:nvGrpSpPr>
            <p:cNvPr id="621" name="Google Shape;621;p52"/>
            <p:cNvGrpSpPr/>
            <p:nvPr/>
          </p:nvGrpSpPr>
          <p:grpSpPr>
            <a:xfrm>
              <a:off x="4205007" y="720618"/>
              <a:ext cx="4659600" cy="3702264"/>
              <a:chOff x="4281207" y="5636"/>
              <a:chExt cx="4659600" cy="3702264"/>
            </a:xfrm>
          </p:grpSpPr>
          <p:sp>
            <p:nvSpPr>
              <p:cNvPr id="622" name="Google Shape;622;p52"/>
              <p:cNvSpPr/>
              <p:nvPr/>
            </p:nvSpPr>
            <p:spPr>
              <a:xfrm>
                <a:off x="4833050" y="458600"/>
                <a:ext cx="3555900" cy="3249300"/>
              </a:xfrm>
              <a:prstGeom prst="rect">
                <a:avLst/>
              </a:prstGeom>
              <a:noFill/>
              <a:ln w="1143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52"/>
              <p:cNvSpPr/>
              <p:nvPr/>
            </p:nvSpPr>
            <p:spPr>
              <a:xfrm rot="2700000">
                <a:off x="4579712" y="-6420"/>
                <a:ext cx="380989" cy="1002112"/>
              </a:xfrm>
              <a:prstGeom prst="rect">
                <a:avLst/>
              </a:prstGeom>
              <a:solidFill>
                <a:srgbClr val="FFFFFF">
                  <a:alpha val="463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52"/>
              <p:cNvSpPr/>
              <p:nvPr/>
            </p:nvSpPr>
            <p:spPr>
              <a:xfrm rot="-2700000" flipH="1">
                <a:off x="8261312" y="-6420"/>
                <a:ext cx="380989" cy="1002112"/>
              </a:xfrm>
              <a:prstGeom prst="rect">
                <a:avLst/>
              </a:prstGeom>
              <a:solidFill>
                <a:srgbClr val="FFFFFF">
                  <a:alpha val="463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5" name="Google Shape;625;p52"/>
            <p:cNvGrpSpPr/>
            <p:nvPr/>
          </p:nvGrpSpPr>
          <p:grpSpPr>
            <a:xfrm>
              <a:off x="4881751" y="1575207"/>
              <a:ext cx="3204662" cy="2790077"/>
              <a:chOff x="4881751" y="1575207"/>
              <a:chExt cx="3204662" cy="2790077"/>
            </a:xfrm>
          </p:grpSpPr>
          <p:grpSp>
            <p:nvGrpSpPr>
              <p:cNvPr id="626" name="Google Shape;626;p52"/>
              <p:cNvGrpSpPr/>
              <p:nvPr/>
            </p:nvGrpSpPr>
            <p:grpSpPr>
              <a:xfrm>
                <a:off x="7356051" y="1575207"/>
                <a:ext cx="730362" cy="908863"/>
                <a:chOff x="6574370" y="337912"/>
                <a:chExt cx="1201847" cy="1641139"/>
              </a:xfrm>
            </p:grpSpPr>
            <p:sp>
              <p:nvSpPr>
                <p:cNvPr id="627" name="Google Shape;627;p52"/>
                <p:cNvSpPr/>
                <p:nvPr/>
              </p:nvSpPr>
              <p:spPr>
                <a:xfrm>
                  <a:off x="6678074" y="856099"/>
                  <a:ext cx="338258" cy="463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6" h="8173" extrusionOk="0">
                      <a:moveTo>
                        <a:pt x="3403" y="0"/>
                      </a:moveTo>
                      <a:lnTo>
                        <a:pt x="2202" y="2869"/>
                      </a:lnTo>
                      <a:lnTo>
                        <a:pt x="0" y="4070"/>
                      </a:lnTo>
                      <a:lnTo>
                        <a:pt x="2202" y="5304"/>
                      </a:lnTo>
                      <a:lnTo>
                        <a:pt x="3403" y="8173"/>
                      </a:lnTo>
                      <a:lnTo>
                        <a:pt x="4603" y="5304"/>
                      </a:lnTo>
                      <a:lnTo>
                        <a:pt x="6805" y="4070"/>
                      </a:lnTo>
                      <a:lnTo>
                        <a:pt x="4603" y="2869"/>
                      </a:lnTo>
                      <a:lnTo>
                        <a:pt x="3403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52"/>
                <p:cNvSpPr/>
                <p:nvPr/>
              </p:nvSpPr>
              <p:spPr>
                <a:xfrm>
                  <a:off x="6574370" y="1655724"/>
                  <a:ext cx="270215" cy="323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8" h="5071" extrusionOk="0">
                      <a:moveTo>
                        <a:pt x="2136" y="0"/>
                      </a:moveTo>
                      <a:lnTo>
                        <a:pt x="1369" y="1768"/>
                      </a:lnTo>
                      <a:lnTo>
                        <a:pt x="1" y="2535"/>
                      </a:lnTo>
                      <a:lnTo>
                        <a:pt x="1369" y="3269"/>
                      </a:lnTo>
                      <a:lnTo>
                        <a:pt x="2136" y="5071"/>
                      </a:lnTo>
                      <a:lnTo>
                        <a:pt x="2870" y="3269"/>
                      </a:lnTo>
                      <a:lnTo>
                        <a:pt x="4237" y="2535"/>
                      </a:lnTo>
                      <a:lnTo>
                        <a:pt x="2870" y="1768"/>
                      </a:lnTo>
                      <a:lnTo>
                        <a:pt x="2136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" name="Google Shape;629;p52"/>
                <p:cNvSpPr/>
                <p:nvPr/>
              </p:nvSpPr>
              <p:spPr>
                <a:xfrm>
                  <a:off x="7213271" y="337912"/>
                  <a:ext cx="338247" cy="40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5" h="6339" extrusionOk="0">
                      <a:moveTo>
                        <a:pt x="2636" y="1"/>
                      </a:moveTo>
                      <a:lnTo>
                        <a:pt x="1702" y="2236"/>
                      </a:lnTo>
                      <a:lnTo>
                        <a:pt x="0" y="3170"/>
                      </a:lnTo>
                      <a:lnTo>
                        <a:pt x="1702" y="4104"/>
                      </a:lnTo>
                      <a:lnTo>
                        <a:pt x="2636" y="6339"/>
                      </a:lnTo>
                      <a:lnTo>
                        <a:pt x="3570" y="4104"/>
                      </a:lnTo>
                      <a:lnTo>
                        <a:pt x="5304" y="3170"/>
                      </a:lnTo>
                      <a:lnTo>
                        <a:pt x="3570" y="2236"/>
                      </a:lnTo>
                      <a:lnTo>
                        <a:pt x="263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" name="Google Shape;630;p52"/>
                <p:cNvSpPr/>
                <p:nvPr/>
              </p:nvSpPr>
              <p:spPr>
                <a:xfrm>
                  <a:off x="7342267" y="1121451"/>
                  <a:ext cx="433951" cy="52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6" h="8173" extrusionOk="0">
                      <a:moveTo>
                        <a:pt x="3403" y="0"/>
                      </a:moveTo>
                      <a:lnTo>
                        <a:pt x="2202" y="2869"/>
                      </a:lnTo>
                      <a:lnTo>
                        <a:pt x="0" y="4070"/>
                      </a:lnTo>
                      <a:lnTo>
                        <a:pt x="2202" y="5304"/>
                      </a:lnTo>
                      <a:lnTo>
                        <a:pt x="3403" y="8173"/>
                      </a:lnTo>
                      <a:lnTo>
                        <a:pt x="4603" y="5304"/>
                      </a:lnTo>
                      <a:lnTo>
                        <a:pt x="6805" y="4070"/>
                      </a:lnTo>
                      <a:lnTo>
                        <a:pt x="4603" y="2869"/>
                      </a:lnTo>
                      <a:lnTo>
                        <a:pt x="3403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31" name="Google Shape;631;p52"/>
              <p:cNvGrpSpPr/>
              <p:nvPr/>
            </p:nvGrpSpPr>
            <p:grpSpPr>
              <a:xfrm>
                <a:off x="4881751" y="1585823"/>
                <a:ext cx="2528466" cy="2779461"/>
                <a:chOff x="4881751" y="1588223"/>
                <a:chExt cx="2528466" cy="2779461"/>
              </a:xfrm>
            </p:grpSpPr>
            <p:grpSp>
              <p:nvGrpSpPr>
                <p:cNvPr id="632" name="Google Shape;632;p52"/>
                <p:cNvGrpSpPr/>
                <p:nvPr/>
              </p:nvGrpSpPr>
              <p:grpSpPr>
                <a:xfrm>
                  <a:off x="4881751" y="1588223"/>
                  <a:ext cx="2528466" cy="2779461"/>
                  <a:chOff x="4864685" y="628650"/>
                  <a:chExt cx="3699834" cy="4067107"/>
                </a:xfrm>
              </p:grpSpPr>
              <p:sp>
                <p:nvSpPr>
                  <p:cNvPr id="633" name="Google Shape;633;p52"/>
                  <p:cNvSpPr/>
                  <p:nvPr/>
                </p:nvSpPr>
                <p:spPr>
                  <a:xfrm>
                    <a:off x="5463160" y="1481819"/>
                    <a:ext cx="98488" cy="985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6" h="3037" extrusionOk="0">
                        <a:moveTo>
                          <a:pt x="1501" y="1"/>
                        </a:moveTo>
                        <a:lnTo>
                          <a:pt x="968" y="1001"/>
                        </a:lnTo>
                        <a:lnTo>
                          <a:pt x="0" y="1535"/>
                        </a:lnTo>
                        <a:lnTo>
                          <a:pt x="968" y="2069"/>
                        </a:lnTo>
                        <a:lnTo>
                          <a:pt x="1501" y="3036"/>
                        </a:lnTo>
                        <a:lnTo>
                          <a:pt x="2035" y="2069"/>
                        </a:lnTo>
                        <a:lnTo>
                          <a:pt x="3036" y="1535"/>
                        </a:lnTo>
                        <a:lnTo>
                          <a:pt x="2035" y="1001"/>
                        </a:lnTo>
                        <a:lnTo>
                          <a:pt x="1501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4" name="Google Shape;634;p52"/>
                  <p:cNvSpPr/>
                  <p:nvPr/>
                </p:nvSpPr>
                <p:spPr>
                  <a:xfrm>
                    <a:off x="5391725" y="2448175"/>
                    <a:ext cx="679586" cy="3549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949" h="10942" extrusionOk="0">
                        <a:moveTo>
                          <a:pt x="17813" y="1"/>
                        </a:moveTo>
                        <a:cubicBezTo>
                          <a:pt x="17813" y="1"/>
                          <a:pt x="6439" y="5171"/>
                          <a:pt x="3303" y="6605"/>
                        </a:cubicBezTo>
                        <a:cubicBezTo>
                          <a:pt x="101" y="8040"/>
                          <a:pt x="1" y="10942"/>
                          <a:pt x="1" y="10942"/>
                        </a:cubicBezTo>
                        <a:lnTo>
                          <a:pt x="20949" y="1335"/>
                        </a:lnTo>
                        <a:lnTo>
                          <a:pt x="17813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5" name="Google Shape;635;p52"/>
                  <p:cNvSpPr/>
                  <p:nvPr/>
                </p:nvSpPr>
                <p:spPr>
                  <a:xfrm>
                    <a:off x="4899365" y="2513122"/>
                    <a:ext cx="509697" cy="3030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12" h="9341" extrusionOk="0">
                        <a:moveTo>
                          <a:pt x="2168" y="0"/>
                        </a:moveTo>
                        <a:lnTo>
                          <a:pt x="0" y="1468"/>
                        </a:lnTo>
                        <a:lnTo>
                          <a:pt x="14877" y="9340"/>
                        </a:lnTo>
                        <a:lnTo>
                          <a:pt x="15711" y="8706"/>
                        </a:lnTo>
                        <a:cubicBezTo>
                          <a:pt x="15711" y="8706"/>
                          <a:pt x="15511" y="6238"/>
                          <a:pt x="13543" y="5270"/>
                        </a:cubicBezTo>
                        <a:cubicBezTo>
                          <a:pt x="10708" y="3936"/>
                          <a:pt x="2168" y="0"/>
                          <a:pt x="2168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6" name="Google Shape;636;p52"/>
                  <p:cNvSpPr/>
                  <p:nvPr/>
                </p:nvSpPr>
                <p:spPr>
                  <a:xfrm>
                    <a:off x="4864685" y="2558312"/>
                    <a:ext cx="808405" cy="1298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920" h="40037" extrusionOk="0">
                        <a:moveTo>
                          <a:pt x="778" y="1"/>
                        </a:moveTo>
                        <a:cubicBezTo>
                          <a:pt x="368" y="1"/>
                          <a:pt x="0" y="416"/>
                          <a:pt x="135" y="875"/>
                        </a:cubicBezTo>
                        <a:lnTo>
                          <a:pt x="8208" y="31197"/>
                        </a:lnTo>
                        <a:cubicBezTo>
                          <a:pt x="8341" y="31631"/>
                          <a:pt x="8641" y="31998"/>
                          <a:pt x="9041" y="32198"/>
                        </a:cubicBezTo>
                        <a:lnTo>
                          <a:pt x="24919" y="40037"/>
                        </a:lnTo>
                        <a:lnTo>
                          <a:pt x="24919" y="40037"/>
                        </a:lnTo>
                        <a:lnTo>
                          <a:pt x="16247" y="7547"/>
                        </a:lnTo>
                        <a:lnTo>
                          <a:pt x="1069" y="75"/>
                        </a:lnTo>
                        <a:cubicBezTo>
                          <a:pt x="974" y="24"/>
                          <a:pt x="875" y="1"/>
                          <a:pt x="778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7" name="Google Shape;637;p52"/>
                  <p:cNvSpPr/>
                  <p:nvPr/>
                </p:nvSpPr>
                <p:spPr>
                  <a:xfrm>
                    <a:off x="5391725" y="2490705"/>
                    <a:ext cx="1010733" cy="13664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57" h="42121" extrusionOk="0">
                        <a:moveTo>
                          <a:pt x="21406" y="0"/>
                        </a:moveTo>
                        <a:cubicBezTo>
                          <a:pt x="21166" y="0"/>
                          <a:pt x="20920" y="51"/>
                          <a:pt x="20682" y="157"/>
                        </a:cubicBezTo>
                        <a:lnTo>
                          <a:pt x="1" y="9631"/>
                        </a:lnTo>
                        <a:lnTo>
                          <a:pt x="8673" y="42121"/>
                        </a:lnTo>
                        <a:lnTo>
                          <a:pt x="31156" y="31780"/>
                        </a:lnTo>
                        <a:lnTo>
                          <a:pt x="23017" y="1225"/>
                        </a:lnTo>
                        <a:cubicBezTo>
                          <a:pt x="22816" y="470"/>
                          <a:pt x="22141" y="0"/>
                          <a:pt x="21406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8" name="Google Shape;638;p52"/>
                  <p:cNvSpPr/>
                  <p:nvPr/>
                </p:nvSpPr>
                <p:spPr>
                  <a:xfrm>
                    <a:off x="5282430" y="1478575"/>
                    <a:ext cx="691491" cy="10691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16" h="32958" fill="none" extrusionOk="0">
                        <a:moveTo>
                          <a:pt x="6438" y="32957"/>
                        </a:moveTo>
                        <a:cubicBezTo>
                          <a:pt x="5104" y="30522"/>
                          <a:pt x="2569" y="24518"/>
                          <a:pt x="7372" y="20949"/>
                        </a:cubicBezTo>
                        <a:cubicBezTo>
                          <a:pt x="12209" y="17313"/>
                          <a:pt x="14578" y="27720"/>
                          <a:pt x="7306" y="24651"/>
                        </a:cubicBezTo>
                        <a:cubicBezTo>
                          <a:pt x="1" y="21616"/>
                          <a:pt x="3136" y="10241"/>
                          <a:pt x="9240" y="7539"/>
                        </a:cubicBezTo>
                        <a:cubicBezTo>
                          <a:pt x="14011" y="5438"/>
                          <a:pt x="19481" y="3937"/>
                          <a:pt x="21316" y="1"/>
                        </a:cubicBezTo>
                      </a:path>
                    </a:pathLst>
                  </a:custGeom>
                  <a:noFill/>
                  <a:ln w="10850" cap="rnd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9" name="Google Shape;639;p52"/>
                  <p:cNvSpPr/>
                  <p:nvPr/>
                </p:nvSpPr>
                <p:spPr>
                  <a:xfrm>
                    <a:off x="4969698" y="1918995"/>
                    <a:ext cx="458831" cy="6774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44" h="20883" fill="none" extrusionOk="0">
                        <a:moveTo>
                          <a:pt x="11142" y="20883"/>
                        </a:moveTo>
                        <a:cubicBezTo>
                          <a:pt x="11142" y="20883"/>
                          <a:pt x="12242" y="14244"/>
                          <a:pt x="9607" y="13644"/>
                        </a:cubicBezTo>
                        <a:cubicBezTo>
                          <a:pt x="6939" y="13044"/>
                          <a:pt x="6005" y="15379"/>
                          <a:pt x="7272" y="16780"/>
                        </a:cubicBezTo>
                        <a:cubicBezTo>
                          <a:pt x="8540" y="18181"/>
                          <a:pt x="14144" y="14812"/>
                          <a:pt x="7873" y="10308"/>
                        </a:cubicBezTo>
                        <a:cubicBezTo>
                          <a:pt x="1601" y="5838"/>
                          <a:pt x="501" y="4771"/>
                          <a:pt x="0" y="1"/>
                        </a:cubicBezTo>
                      </a:path>
                    </a:pathLst>
                  </a:custGeom>
                  <a:noFill/>
                  <a:ln w="10850" cap="rnd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0" name="Google Shape;640;p52"/>
                  <p:cNvSpPr/>
                  <p:nvPr/>
                </p:nvSpPr>
                <p:spPr>
                  <a:xfrm>
                    <a:off x="5114709" y="1531616"/>
                    <a:ext cx="213196" cy="5388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72" h="16612" fill="none" extrusionOk="0">
                        <a:moveTo>
                          <a:pt x="5004" y="16612"/>
                        </a:moveTo>
                        <a:cubicBezTo>
                          <a:pt x="5004" y="16612"/>
                          <a:pt x="0" y="6905"/>
                          <a:pt x="6572" y="0"/>
                        </a:cubicBezTo>
                      </a:path>
                    </a:pathLst>
                  </a:custGeom>
                  <a:noFill/>
                  <a:ln w="10850" cap="rnd" cmpd="sng">
                    <a:solidFill>
                      <a:schemeClr val="lt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1" name="Google Shape;641;p52"/>
                  <p:cNvSpPr/>
                  <p:nvPr/>
                </p:nvSpPr>
                <p:spPr>
                  <a:xfrm>
                    <a:off x="4896121" y="2265304"/>
                    <a:ext cx="97417" cy="984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03" h="3036" extrusionOk="0">
                        <a:moveTo>
                          <a:pt x="1501" y="0"/>
                        </a:moveTo>
                        <a:lnTo>
                          <a:pt x="967" y="1001"/>
                        </a:lnTo>
                        <a:lnTo>
                          <a:pt x="0" y="1535"/>
                        </a:lnTo>
                        <a:lnTo>
                          <a:pt x="967" y="2068"/>
                        </a:lnTo>
                        <a:lnTo>
                          <a:pt x="1501" y="3036"/>
                        </a:lnTo>
                        <a:lnTo>
                          <a:pt x="2035" y="2068"/>
                        </a:lnTo>
                        <a:lnTo>
                          <a:pt x="3002" y="1535"/>
                        </a:lnTo>
                        <a:lnTo>
                          <a:pt x="2035" y="1001"/>
                        </a:lnTo>
                        <a:lnTo>
                          <a:pt x="1501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2" name="Google Shape;642;p52"/>
                  <p:cNvSpPr/>
                  <p:nvPr/>
                </p:nvSpPr>
                <p:spPr>
                  <a:xfrm>
                    <a:off x="5798602" y="2216610"/>
                    <a:ext cx="98520" cy="984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7" h="3036" extrusionOk="0">
                        <a:moveTo>
                          <a:pt x="1535" y="0"/>
                        </a:moveTo>
                        <a:lnTo>
                          <a:pt x="1002" y="967"/>
                        </a:lnTo>
                        <a:lnTo>
                          <a:pt x="1" y="1501"/>
                        </a:lnTo>
                        <a:lnTo>
                          <a:pt x="1002" y="2035"/>
                        </a:lnTo>
                        <a:lnTo>
                          <a:pt x="1535" y="3036"/>
                        </a:lnTo>
                        <a:lnTo>
                          <a:pt x="2069" y="2035"/>
                        </a:lnTo>
                        <a:lnTo>
                          <a:pt x="3036" y="1501"/>
                        </a:lnTo>
                        <a:lnTo>
                          <a:pt x="2069" y="967"/>
                        </a:lnTo>
                        <a:lnTo>
                          <a:pt x="1535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" name="Google Shape;643;p52"/>
                  <p:cNvSpPr/>
                  <p:nvPr/>
                </p:nvSpPr>
                <p:spPr>
                  <a:xfrm>
                    <a:off x="4969698" y="1665792"/>
                    <a:ext cx="98488" cy="984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6" h="3036" extrusionOk="0">
                        <a:moveTo>
                          <a:pt x="1535" y="0"/>
                        </a:moveTo>
                        <a:lnTo>
                          <a:pt x="1001" y="968"/>
                        </a:lnTo>
                        <a:lnTo>
                          <a:pt x="0" y="1501"/>
                        </a:lnTo>
                        <a:lnTo>
                          <a:pt x="1001" y="2035"/>
                        </a:lnTo>
                        <a:lnTo>
                          <a:pt x="1535" y="3036"/>
                        </a:lnTo>
                        <a:lnTo>
                          <a:pt x="2068" y="2035"/>
                        </a:lnTo>
                        <a:lnTo>
                          <a:pt x="3036" y="1501"/>
                        </a:lnTo>
                        <a:lnTo>
                          <a:pt x="2068" y="968"/>
                        </a:lnTo>
                        <a:lnTo>
                          <a:pt x="1535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4" name="Google Shape;644;p52"/>
                  <p:cNvSpPr/>
                  <p:nvPr/>
                </p:nvSpPr>
                <p:spPr>
                  <a:xfrm>
                    <a:off x="5279186" y="2147348"/>
                    <a:ext cx="98488" cy="984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6" h="3036" extrusionOk="0">
                        <a:moveTo>
                          <a:pt x="1502" y="0"/>
                        </a:moveTo>
                        <a:lnTo>
                          <a:pt x="968" y="968"/>
                        </a:lnTo>
                        <a:lnTo>
                          <a:pt x="0" y="1501"/>
                        </a:lnTo>
                        <a:lnTo>
                          <a:pt x="968" y="2035"/>
                        </a:lnTo>
                        <a:lnTo>
                          <a:pt x="1502" y="3036"/>
                        </a:lnTo>
                        <a:lnTo>
                          <a:pt x="2035" y="2035"/>
                        </a:lnTo>
                        <a:lnTo>
                          <a:pt x="3036" y="1501"/>
                        </a:lnTo>
                        <a:lnTo>
                          <a:pt x="2035" y="968"/>
                        </a:lnTo>
                        <a:lnTo>
                          <a:pt x="1502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5" name="Google Shape;645;p52"/>
                  <p:cNvSpPr/>
                  <p:nvPr/>
                </p:nvSpPr>
                <p:spPr>
                  <a:xfrm>
                    <a:off x="6303970" y="2726292"/>
                    <a:ext cx="2260549" cy="19694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9684" h="60711" extrusionOk="0">
                        <a:moveTo>
                          <a:pt x="34258" y="0"/>
                        </a:moveTo>
                        <a:cubicBezTo>
                          <a:pt x="15345" y="0"/>
                          <a:pt x="1" y="15345"/>
                          <a:pt x="1" y="34258"/>
                        </a:cubicBezTo>
                        <a:lnTo>
                          <a:pt x="1" y="60711"/>
                        </a:lnTo>
                        <a:lnTo>
                          <a:pt x="69684" y="60711"/>
                        </a:lnTo>
                        <a:lnTo>
                          <a:pt x="69684" y="34258"/>
                        </a:lnTo>
                        <a:cubicBezTo>
                          <a:pt x="69684" y="15345"/>
                          <a:pt x="54373" y="0"/>
                          <a:pt x="3542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6" name="Google Shape;646;p52"/>
                  <p:cNvSpPr/>
                  <p:nvPr/>
                </p:nvSpPr>
                <p:spPr>
                  <a:xfrm>
                    <a:off x="7695601" y="2932675"/>
                    <a:ext cx="423632" cy="3939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13" h="15448" extrusionOk="0">
                        <a:moveTo>
                          <a:pt x="8273" y="0"/>
                        </a:moveTo>
                        <a:cubicBezTo>
                          <a:pt x="4567" y="0"/>
                          <a:pt x="1301" y="2700"/>
                          <a:pt x="701" y="6477"/>
                        </a:cubicBezTo>
                        <a:cubicBezTo>
                          <a:pt x="1" y="10713"/>
                          <a:pt x="2869" y="14683"/>
                          <a:pt x="7106" y="15350"/>
                        </a:cubicBezTo>
                        <a:cubicBezTo>
                          <a:pt x="7518" y="15415"/>
                          <a:pt x="7928" y="15447"/>
                          <a:pt x="8333" y="15447"/>
                        </a:cubicBezTo>
                        <a:cubicBezTo>
                          <a:pt x="12056" y="15447"/>
                          <a:pt x="15344" y="12766"/>
                          <a:pt x="15945" y="8945"/>
                        </a:cubicBezTo>
                        <a:cubicBezTo>
                          <a:pt x="16612" y="4742"/>
                          <a:pt x="13777" y="773"/>
                          <a:pt x="9541" y="106"/>
                        </a:cubicBezTo>
                        <a:cubicBezTo>
                          <a:pt x="9115" y="35"/>
                          <a:pt x="8691" y="0"/>
                          <a:pt x="827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7" name="Google Shape;647;p52"/>
                  <p:cNvSpPr/>
                  <p:nvPr/>
                </p:nvSpPr>
                <p:spPr>
                  <a:xfrm>
                    <a:off x="8087358" y="3447004"/>
                    <a:ext cx="347368" cy="3484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08" h="10742" extrusionOk="0">
                        <a:moveTo>
                          <a:pt x="5371" y="0"/>
                        </a:moveTo>
                        <a:cubicBezTo>
                          <a:pt x="2402" y="0"/>
                          <a:pt x="0" y="2402"/>
                          <a:pt x="0" y="5371"/>
                        </a:cubicBezTo>
                        <a:cubicBezTo>
                          <a:pt x="0" y="8306"/>
                          <a:pt x="2402" y="10741"/>
                          <a:pt x="5371" y="10741"/>
                        </a:cubicBezTo>
                        <a:cubicBezTo>
                          <a:pt x="8306" y="10741"/>
                          <a:pt x="10708" y="8306"/>
                          <a:pt x="10708" y="5371"/>
                        </a:cubicBezTo>
                        <a:cubicBezTo>
                          <a:pt x="10708" y="2402"/>
                          <a:pt x="8306" y="0"/>
                          <a:pt x="537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8" name="Google Shape;648;p52"/>
                  <p:cNvSpPr/>
                  <p:nvPr/>
                </p:nvSpPr>
                <p:spPr>
                  <a:xfrm>
                    <a:off x="7063645" y="3272763"/>
                    <a:ext cx="348470" cy="3484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42" h="10742" extrusionOk="0">
                        <a:moveTo>
                          <a:pt x="5371" y="1"/>
                        </a:moveTo>
                        <a:cubicBezTo>
                          <a:pt x="2402" y="1"/>
                          <a:pt x="0" y="2402"/>
                          <a:pt x="0" y="5371"/>
                        </a:cubicBezTo>
                        <a:cubicBezTo>
                          <a:pt x="0" y="8340"/>
                          <a:pt x="2402" y="10742"/>
                          <a:pt x="5371" y="10742"/>
                        </a:cubicBezTo>
                        <a:cubicBezTo>
                          <a:pt x="8340" y="10742"/>
                          <a:pt x="10741" y="8340"/>
                          <a:pt x="10741" y="5371"/>
                        </a:cubicBezTo>
                        <a:cubicBezTo>
                          <a:pt x="10741" y="2402"/>
                          <a:pt x="8340" y="1"/>
                          <a:pt x="5371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9" name="Google Shape;649;p52"/>
                  <p:cNvSpPr/>
                  <p:nvPr/>
                </p:nvSpPr>
                <p:spPr>
                  <a:xfrm>
                    <a:off x="6818000" y="2991401"/>
                    <a:ext cx="200220" cy="2013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72" h="6206" extrusionOk="0">
                        <a:moveTo>
                          <a:pt x="3069" y="1"/>
                        </a:moveTo>
                        <a:cubicBezTo>
                          <a:pt x="1368" y="1"/>
                          <a:pt x="0" y="1402"/>
                          <a:pt x="0" y="3103"/>
                        </a:cubicBezTo>
                        <a:cubicBezTo>
                          <a:pt x="0" y="4804"/>
                          <a:pt x="1368" y="6205"/>
                          <a:pt x="3069" y="6205"/>
                        </a:cubicBezTo>
                        <a:cubicBezTo>
                          <a:pt x="4770" y="6205"/>
                          <a:pt x="6171" y="4804"/>
                          <a:pt x="6171" y="3103"/>
                        </a:cubicBezTo>
                        <a:cubicBezTo>
                          <a:pt x="6171" y="1402"/>
                          <a:pt x="4770" y="1"/>
                          <a:pt x="306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0" name="Google Shape;650;p52"/>
                  <p:cNvSpPr/>
                  <p:nvPr/>
                </p:nvSpPr>
                <p:spPr>
                  <a:xfrm>
                    <a:off x="7157789" y="2428710"/>
                    <a:ext cx="467493" cy="6081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11" h="18747" extrusionOk="0">
                        <a:moveTo>
                          <a:pt x="0" y="0"/>
                        </a:moveTo>
                        <a:lnTo>
                          <a:pt x="0" y="11542"/>
                        </a:lnTo>
                        <a:cubicBezTo>
                          <a:pt x="0" y="15545"/>
                          <a:pt x="3236" y="18747"/>
                          <a:pt x="7206" y="18747"/>
                        </a:cubicBezTo>
                        <a:cubicBezTo>
                          <a:pt x="11208" y="18747"/>
                          <a:pt x="14411" y="15545"/>
                          <a:pt x="14411" y="11542"/>
                        </a:cubicBezTo>
                        <a:lnTo>
                          <a:pt x="144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" name="Google Shape;651;p52"/>
                  <p:cNvSpPr/>
                  <p:nvPr/>
                </p:nvSpPr>
                <p:spPr>
                  <a:xfrm>
                    <a:off x="7157789" y="2428710"/>
                    <a:ext cx="467493" cy="393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11" h="12143" extrusionOk="0">
                        <a:moveTo>
                          <a:pt x="0" y="0"/>
                        </a:moveTo>
                        <a:lnTo>
                          <a:pt x="0" y="12142"/>
                        </a:lnTo>
                        <a:lnTo>
                          <a:pt x="14411" y="7105"/>
                        </a:lnTo>
                        <a:lnTo>
                          <a:pt x="1441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2" name="Google Shape;652;p52"/>
                  <p:cNvSpPr/>
                  <p:nvPr/>
                </p:nvSpPr>
                <p:spPr>
                  <a:xfrm>
                    <a:off x="7725899" y="1244837"/>
                    <a:ext cx="652563" cy="6536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116" h="20149" extrusionOk="0">
                        <a:moveTo>
                          <a:pt x="10041" y="0"/>
                        </a:moveTo>
                        <a:cubicBezTo>
                          <a:pt x="4504" y="0"/>
                          <a:pt x="1" y="4504"/>
                          <a:pt x="1" y="10074"/>
                        </a:cubicBezTo>
                        <a:cubicBezTo>
                          <a:pt x="1" y="15645"/>
                          <a:pt x="4504" y="20148"/>
                          <a:pt x="10041" y="20148"/>
                        </a:cubicBezTo>
                        <a:cubicBezTo>
                          <a:pt x="15612" y="20148"/>
                          <a:pt x="20115" y="15645"/>
                          <a:pt x="20115" y="10074"/>
                        </a:cubicBezTo>
                        <a:cubicBezTo>
                          <a:pt x="20115" y="4504"/>
                          <a:pt x="15612" y="0"/>
                          <a:pt x="10041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3" name="Google Shape;653;p52"/>
                  <p:cNvSpPr/>
                  <p:nvPr/>
                </p:nvSpPr>
                <p:spPr>
                  <a:xfrm>
                    <a:off x="6206582" y="1339110"/>
                    <a:ext cx="719649" cy="6530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184" h="20130" extrusionOk="0">
                        <a:moveTo>
                          <a:pt x="11090" y="1"/>
                        </a:moveTo>
                        <a:cubicBezTo>
                          <a:pt x="6567" y="1"/>
                          <a:pt x="2469" y="3076"/>
                          <a:pt x="1335" y="7669"/>
                        </a:cubicBezTo>
                        <a:cubicBezTo>
                          <a:pt x="1" y="13039"/>
                          <a:pt x="3303" y="18510"/>
                          <a:pt x="8707" y="19844"/>
                        </a:cubicBezTo>
                        <a:cubicBezTo>
                          <a:pt x="9503" y="20037"/>
                          <a:pt x="10301" y="20129"/>
                          <a:pt x="11087" y="20129"/>
                        </a:cubicBezTo>
                        <a:cubicBezTo>
                          <a:pt x="15608" y="20129"/>
                          <a:pt x="19746" y="17075"/>
                          <a:pt x="20882" y="12472"/>
                        </a:cubicBezTo>
                        <a:cubicBezTo>
                          <a:pt x="22183" y="7068"/>
                          <a:pt x="18914" y="1631"/>
                          <a:pt x="13510" y="297"/>
                        </a:cubicBezTo>
                        <a:cubicBezTo>
                          <a:pt x="12699" y="96"/>
                          <a:pt x="11888" y="1"/>
                          <a:pt x="1109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4" name="Google Shape;654;p52"/>
                  <p:cNvSpPr/>
                  <p:nvPr/>
                </p:nvSpPr>
                <p:spPr>
                  <a:xfrm>
                    <a:off x="6448982" y="1904137"/>
                    <a:ext cx="538926" cy="4910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13" h="15137" extrusionOk="0">
                        <a:moveTo>
                          <a:pt x="8290" y="0"/>
                        </a:moveTo>
                        <a:cubicBezTo>
                          <a:pt x="6355" y="0"/>
                          <a:pt x="4420" y="742"/>
                          <a:pt x="2936" y="2227"/>
                        </a:cubicBezTo>
                        <a:cubicBezTo>
                          <a:pt x="1" y="5162"/>
                          <a:pt x="1" y="9966"/>
                          <a:pt x="2936" y="12934"/>
                        </a:cubicBezTo>
                        <a:cubicBezTo>
                          <a:pt x="4420" y="14402"/>
                          <a:pt x="6355" y="15136"/>
                          <a:pt x="8290" y="15136"/>
                        </a:cubicBezTo>
                        <a:cubicBezTo>
                          <a:pt x="10225" y="15136"/>
                          <a:pt x="12159" y="14402"/>
                          <a:pt x="13644" y="12934"/>
                        </a:cubicBezTo>
                        <a:cubicBezTo>
                          <a:pt x="16612" y="9966"/>
                          <a:pt x="16612" y="5162"/>
                          <a:pt x="13644" y="2227"/>
                        </a:cubicBezTo>
                        <a:cubicBezTo>
                          <a:pt x="12159" y="742"/>
                          <a:pt x="10225" y="0"/>
                          <a:pt x="8290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5" name="Google Shape;655;p52"/>
                  <p:cNvSpPr/>
                  <p:nvPr/>
                </p:nvSpPr>
                <p:spPr>
                  <a:xfrm>
                    <a:off x="7537610" y="1927657"/>
                    <a:ext cx="538926" cy="4910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13" h="15137" extrusionOk="0">
                        <a:moveTo>
                          <a:pt x="8290" y="1"/>
                        </a:moveTo>
                        <a:cubicBezTo>
                          <a:pt x="6355" y="1"/>
                          <a:pt x="4421" y="735"/>
                          <a:pt x="2936" y="2202"/>
                        </a:cubicBezTo>
                        <a:cubicBezTo>
                          <a:pt x="1" y="5171"/>
                          <a:pt x="1" y="9975"/>
                          <a:pt x="2936" y="12910"/>
                        </a:cubicBezTo>
                        <a:cubicBezTo>
                          <a:pt x="4421" y="14394"/>
                          <a:pt x="6355" y="15137"/>
                          <a:pt x="8290" y="15137"/>
                        </a:cubicBezTo>
                        <a:cubicBezTo>
                          <a:pt x="10225" y="15137"/>
                          <a:pt x="12160" y="14394"/>
                          <a:pt x="13644" y="12910"/>
                        </a:cubicBezTo>
                        <a:cubicBezTo>
                          <a:pt x="16613" y="9975"/>
                          <a:pt x="16613" y="5171"/>
                          <a:pt x="13644" y="2202"/>
                        </a:cubicBezTo>
                        <a:cubicBezTo>
                          <a:pt x="12160" y="735"/>
                          <a:pt x="10225" y="1"/>
                          <a:pt x="8290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6" name="Google Shape;656;p52"/>
                  <p:cNvSpPr/>
                  <p:nvPr/>
                </p:nvSpPr>
                <p:spPr>
                  <a:xfrm>
                    <a:off x="7807066" y="1786992"/>
                    <a:ext cx="345226" cy="2564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42" h="7906" extrusionOk="0">
                        <a:moveTo>
                          <a:pt x="1" y="0"/>
                        </a:moveTo>
                        <a:lnTo>
                          <a:pt x="1" y="7906"/>
                        </a:lnTo>
                        <a:lnTo>
                          <a:pt x="6672" y="7906"/>
                        </a:lnTo>
                        <a:cubicBezTo>
                          <a:pt x="8874" y="7906"/>
                          <a:pt x="10642" y="6138"/>
                          <a:pt x="10642" y="3936"/>
                        </a:cubicBezTo>
                        <a:cubicBezTo>
                          <a:pt x="10642" y="1768"/>
                          <a:pt x="8874" y="0"/>
                          <a:pt x="6672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7" name="Google Shape;657;p52"/>
                  <p:cNvSpPr/>
                  <p:nvPr/>
                </p:nvSpPr>
                <p:spPr>
                  <a:xfrm>
                    <a:off x="7807066" y="1938492"/>
                    <a:ext cx="116914" cy="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04" h="1" extrusionOk="0">
                        <a:moveTo>
                          <a:pt x="1" y="0"/>
                        </a:moveTo>
                        <a:lnTo>
                          <a:pt x="3603" y="0"/>
                        </a:ln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8" name="Google Shape;658;p52"/>
                  <p:cNvSpPr/>
                  <p:nvPr/>
                </p:nvSpPr>
                <p:spPr>
                  <a:xfrm>
                    <a:off x="7807066" y="1938492"/>
                    <a:ext cx="116914" cy="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04" h="1" fill="none" extrusionOk="0">
                        <a:moveTo>
                          <a:pt x="1" y="0"/>
                        </a:moveTo>
                        <a:lnTo>
                          <a:pt x="3603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9" name="Google Shape;659;p52"/>
                  <p:cNvSpPr/>
                  <p:nvPr/>
                </p:nvSpPr>
                <p:spPr>
                  <a:xfrm>
                    <a:off x="6338617" y="1786992"/>
                    <a:ext cx="345226" cy="2564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42" h="7906" extrusionOk="0">
                        <a:moveTo>
                          <a:pt x="3970" y="0"/>
                        </a:moveTo>
                        <a:cubicBezTo>
                          <a:pt x="1768" y="0"/>
                          <a:pt x="0" y="1768"/>
                          <a:pt x="0" y="3936"/>
                        </a:cubicBezTo>
                        <a:cubicBezTo>
                          <a:pt x="0" y="6138"/>
                          <a:pt x="1768" y="7906"/>
                          <a:pt x="3970" y="7906"/>
                        </a:cubicBezTo>
                        <a:lnTo>
                          <a:pt x="10641" y="7906"/>
                        </a:lnTo>
                        <a:lnTo>
                          <a:pt x="1064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0" name="Google Shape;660;p52"/>
                  <p:cNvSpPr/>
                  <p:nvPr/>
                </p:nvSpPr>
                <p:spPr>
                  <a:xfrm>
                    <a:off x="6566938" y="1938492"/>
                    <a:ext cx="116914" cy="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04" h="1" extrusionOk="0">
                        <a:moveTo>
                          <a:pt x="3603" y="0"/>
                        </a:moveTo>
                        <a:lnTo>
                          <a:pt x="0" y="0"/>
                        </a:ln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1" name="Google Shape;661;p52"/>
                  <p:cNvSpPr/>
                  <p:nvPr/>
                </p:nvSpPr>
                <p:spPr>
                  <a:xfrm>
                    <a:off x="6566938" y="1938492"/>
                    <a:ext cx="116914" cy="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04" h="1" fill="none" extrusionOk="0">
                        <a:moveTo>
                          <a:pt x="3603" y="0"/>
                        </a:moveTo>
                        <a:lnTo>
                          <a:pt x="0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2" name="Google Shape;662;p52"/>
                  <p:cNvSpPr/>
                  <p:nvPr/>
                </p:nvSpPr>
                <p:spPr>
                  <a:xfrm>
                    <a:off x="6683824" y="1136613"/>
                    <a:ext cx="1123235" cy="15225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625" h="46935" extrusionOk="0">
                        <a:moveTo>
                          <a:pt x="17312" y="1"/>
                        </a:moveTo>
                        <a:cubicBezTo>
                          <a:pt x="7739" y="1"/>
                          <a:pt x="0" y="7773"/>
                          <a:pt x="0" y="17313"/>
                        </a:cubicBezTo>
                        <a:lnTo>
                          <a:pt x="0" y="29622"/>
                        </a:lnTo>
                        <a:cubicBezTo>
                          <a:pt x="0" y="39195"/>
                          <a:pt x="7739" y="46934"/>
                          <a:pt x="17312" y="46934"/>
                        </a:cubicBezTo>
                        <a:cubicBezTo>
                          <a:pt x="26853" y="46934"/>
                          <a:pt x="34625" y="39195"/>
                          <a:pt x="34625" y="29622"/>
                        </a:cubicBezTo>
                        <a:lnTo>
                          <a:pt x="34625" y="17313"/>
                        </a:lnTo>
                        <a:cubicBezTo>
                          <a:pt x="34625" y="7773"/>
                          <a:pt x="26853" y="1"/>
                          <a:pt x="17312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10850" cap="flat" cmpd="sng">
                    <a:solidFill>
                      <a:srgbClr val="000000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3" name="Google Shape;663;p52"/>
                  <p:cNvSpPr/>
                  <p:nvPr/>
                </p:nvSpPr>
                <p:spPr>
                  <a:xfrm>
                    <a:off x="7500822" y="1970966"/>
                    <a:ext cx="306266" cy="5259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41" h="16212" extrusionOk="0">
                        <a:moveTo>
                          <a:pt x="8740" y="0"/>
                        </a:moveTo>
                        <a:cubicBezTo>
                          <a:pt x="3937" y="0"/>
                          <a:pt x="1" y="3903"/>
                          <a:pt x="1" y="8706"/>
                        </a:cubicBezTo>
                        <a:cubicBezTo>
                          <a:pt x="1" y="11909"/>
                          <a:pt x="1735" y="14711"/>
                          <a:pt x="4270" y="16212"/>
                        </a:cubicBezTo>
                        <a:cubicBezTo>
                          <a:pt x="7473" y="13076"/>
                          <a:pt x="9441" y="8740"/>
                          <a:pt x="9441" y="3903"/>
                        </a:cubicBezTo>
                        <a:lnTo>
                          <a:pt x="9441" y="33"/>
                        </a:lnTo>
                        <a:cubicBezTo>
                          <a:pt x="9207" y="0"/>
                          <a:pt x="8974" y="0"/>
                          <a:pt x="8740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4" name="Google Shape;664;p52"/>
                  <p:cNvSpPr/>
                  <p:nvPr/>
                </p:nvSpPr>
                <p:spPr>
                  <a:xfrm>
                    <a:off x="6683824" y="1974210"/>
                    <a:ext cx="239148" cy="4945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72" h="15245" extrusionOk="0">
                        <a:moveTo>
                          <a:pt x="0" y="0"/>
                        </a:moveTo>
                        <a:lnTo>
                          <a:pt x="0" y="3803"/>
                        </a:lnTo>
                        <a:cubicBezTo>
                          <a:pt x="0" y="8206"/>
                          <a:pt x="1635" y="12209"/>
                          <a:pt x="4336" y="15244"/>
                        </a:cubicBezTo>
                        <a:cubicBezTo>
                          <a:pt x="6204" y="13643"/>
                          <a:pt x="7372" y="11275"/>
                          <a:pt x="7372" y="8606"/>
                        </a:cubicBezTo>
                        <a:cubicBezTo>
                          <a:pt x="7372" y="4270"/>
                          <a:pt x="4203" y="667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5" name="Google Shape;665;p52"/>
                  <p:cNvSpPr/>
                  <p:nvPr/>
                </p:nvSpPr>
                <p:spPr>
                  <a:xfrm>
                    <a:off x="6683824" y="1136613"/>
                    <a:ext cx="1123235" cy="15225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625" h="46935" fill="none" extrusionOk="0">
                        <a:moveTo>
                          <a:pt x="17312" y="46934"/>
                        </a:moveTo>
                        <a:lnTo>
                          <a:pt x="17312" y="46934"/>
                        </a:lnTo>
                        <a:cubicBezTo>
                          <a:pt x="7739" y="46934"/>
                          <a:pt x="0" y="39195"/>
                          <a:pt x="0" y="29622"/>
                        </a:cubicBezTo>
                        <a:lnTo>
                          <a:pt x="0" y="17313"/>
                        </a:lnTo>
                        <a:cubicBezTo>
                          <a:pt x="0" y="7773"/>
                          <a:pt x="7739" y="1"/>
                          <a:pt x="17312" y="1"/>
                        </a:cubicBezTo>
                        <a:lnTo>
                          <a:pt x="17312" y="1"/>
                        </a:lnTo>
                        <a:cubicBezTo>
                          <a:pt x="26853" y="1"/>
                          <a:pt x="34625" y="7773"/>
                          <a:pt x="34625" y="17313"/>
                        </a:cubicBezTo>
                        <a:lnTo>
                          <a:pt x="34625" y="29622"/>
                        </a:lnTo>
                        <a:cubicBezTo>
                          <a:pt x="34625" y="39195"/>
                          <a:pt x="26853" y="46934"/>
                          <a:pt x="17312" y="46934"/>
                        </a:cubicBezTo>
                        <a:close/>
                      </a:path>
                    </a:pathLst>
                  </a:custGeom>
                  <a:noFill/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6" name="Google Shape;666;p52"/>
                  <p:cNvSpPr/>
                  <p:nvPr/>
                </p:nvSpPr>
                <p:spPr>
                  <a:xfrm>
                    <a:off x="7193507" y="1832442"/>
                    <a:ext cx="92000" cy="2110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6" h="6505" fill="none" extrusionOk="0">
                        <a:moveTo>
                          <a:pt x="2836" y="6505"/>
                        </a:moveTo>
                        <a:lnTo>
                          <a:pt x="1968" y="6505"/>
                        </a:lnTo>
                        <a:cubicBezTo>
                          <a:pt x="868" y="6505"/>
                          <a:pt x="0" y="5638"/>
                          <a:pt x="0" y="4537"/>
                        </a:cubicBezTo>
                        <a:lnTo>
                          <a:pt x="0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7" name="Google Shape;667;p52"/>
                  <p:cNvSpPr/>
                  <p:nvPr/>
                </p:nvSpPr>
                <p:spPr>
                  <a:xfrm rot="10800000" flipH="1">
                    <a:off x="7193507" y="2149489"/>
                    <a:ext cx="93070" cy="465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9" h="1436" fill="none" extrusionOk="0">
                        <a:moveTo>
                          <a:pt x="2869" y="1"/>
                        </a:moveTo>
                        <a:cubicBezTo>
                          <a:pt x="2869" y="802"/>
                          <a:pt x="2235" y="1435"/>
                          <a:pt x="1435" y="1435"/>
                        </a:cubicBezTo>
                        <a:cubicBezTo>
                          <a:pt x="634" y="1435"/>
                          <a:pt x="0" y="802"/>
                          <a:pt x="0" y="1"/>
                        </a:cubicBezTo>
                      </a:path>
                    </a:pathLst>
                  </a:custGeom>
                  <a:noFill/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8" name="Google Shape;668;p52"/>
                  <p:cNvSpPr/>
                  <p:nvPr/>
                </p:nvSpPr>
                <p:spPr>
                  <a:xfrm>
                    <a:off x="7336345" y="1770739"/>
                    <a:ext cx="69292" cy="69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6" h="2136" extrusionOk="0">
                        <a:moveTo>
                          <a:pt x="1068" y="1"/>
                        </a:moveTo>
                        <a:cubicBezTo>
                          <a:pt x="467" y="1"/>
                          <a:pt x="0" y="501"/>
                          <a:pt x="0" y="1068"/>
                        </a:cubicBezTo>
                        <a:cubicBezTo>
                          <a:pt x="0" y="1669"/>
                          <a:pt x="467" y="2136"/>
                          <a:pt x="1068" y="2136"/>
                        </a:cubicBezTo>
                        <a:cubicBezTo>
                          <a:pt x="1668" y="2136"/>
                          <a:pt x="2135" y="1669"/>
                          <a:pt x="2135" y="1068"/>
                        </a:cubicBezTo>
                        <a:cubicBezTo>
                          <a:pt x="2135" y="501"/>
                          <a:pt x="1635" y="1"/>
                          <a:pt x="106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9" name="Google Shape;669;p52"/>
                  <p:cNvSpPr/>
                  <p:nvPr/>
                </p:nvSpPr>
                <p:spPr>
                  <a:xfrm>
                    <a:off x="7038762" y="1770739"/>
                    <a:ext cx="69292" cy="692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36" h="2136" extrusionOk="0">
                        <a:moveTo>
                          <a:pt x="1068" y="1"/>
                        </a:moveTo>
                        <a:cubicBezTo>
                          <a:pt x="467" y="1"/>
                          <a:pt x="0" y="501"/>
                          <a:pt x="0" y="1068"/>
                        </a:cubicBezTo>
                        <a:cubicBezTo>
                          <a:pt x="0" y="1669"/>
                          <a:pt x="467" y="2136"/>
                          <a:pt x="1068" y="2136"/>
                        </a:cubicBezTo>
                        <a:cubicBezTo>
                          <a:pt x="1668" y="2136"/>
                          <a:pt x="2135" y="1669"/>
                          <a:pt x="2135" y="1068"/>
                        </a:cubicBezTo>
                        <a:cubicBezTo>
                          <a:pt x="2135" y="501"/>
                          <a:pt x="1635" y="1"/>
                          <a:pt x="106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0" name="Google Shape;670;p52"/>
                  <p:cNvSpPr/>
                  <p:nvPr/>
                </p:nvSpPr>
                <p:spPr>
                  <a:xfrm>
                    <a:off x="6683824" y="1041398"/>
                    <a:ext cx="1173030" cy="7380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60" h="22750" extrusionOk="0">
                        <a:moveTo>
                          <a:pt x="0" y="0"/>
                        </a:moveTo>
                        <a:lnTo>
                          <a:pt x="0" y="17313"/>
                        </a:lnTo>
                        <a:cubicBezTo>
                          <a:pt x="0" y="17313"/>
                          <a:pt x="15444" y="17313"/>
                          <a:pt x="21816" y="10941"/>
                        </a:cubicBezTo>
                        <a:cubicBezTo>
                          <a:pt x="21816" y="10941"/>
                          <a:pt x="22883" y="14144"/>
                          <a:pt x="21816" y="15645"/>
                        </a:cubicBezTo>
                        <a:cubicBezTo>
                          <a:pt x="21816" y="15645"/>
                          <a:pt x="23850" y="15345"/>
                          <a:pt x="25185" y="13076"/>
                        </a:cubicBezTo>
                        <a:cubicBezTo>
                          <a:pt x="25185" y="13076"/>
                          <a:pt x="29921" y="22750"/>
                          <a:pt x="34625" y="22750"/>
                        </a:cubicBezTo>
                        <a:lnTo>
                          <a:pt x="36159" y="22750"/>
                        </a:lnTo>
                        <a:lnTo>
                          <a:pt x="3615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1" name="Google Shape;671;p52"/>
                  <p:cNvSpPr/>
                  <p:nvPr/>
                </p:nvSpPr>
                <p:spPr>
                  <a:xfrm>
                    <a:off x="6328852" y="813045"/>
                    <a:ext cx="779176" cy="7791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019" h="24019" extrusionOk="0">
                        <a:moveTo>
                          <a:pt x="12009" y="1"/>
                        </a:moveTo>
                        <a:cubicBezTo>
                          <a:pt x="5371" y="1"/>
                          <a:pt x="1" y="5371"/>
                          <a:pt x="1" y="12009"/>
                        </a:cubicBezTo>
                        <a:cubicBezTo>
                          <a:pt x="1" y="18648"/>
                          <a:pt x="5371" y="24018"/>
                          <a:pt x="12009" y="24018"/>
                        </a:cubicBezTo>
                        <a:cubicBezTo>
                          <a:pt x="18614" y="24018"/>
                          <a:pt x="24018" y="18648"/>
                          <a:pt x="24018" y="12009"/>
                        </a:cubicBezTo>
                        <a:cubicBezTo>
                          <a:pt x="24018" y="5371"/>
                          <a:pt x="18614" y="1"/>
                          <a:pt x="12009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2" name="Google Shape;672;p52"/>
                  <p:cNvSpPr/>
                  <p:nvPr/>
                </p:nvSpPr>
                <p:spPr>
                  <a:xfrm>
                    <a:off x="6793118" y="628650"/>
                    <a:ext cx="559460" cy="5084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46" h="15673" extrusionOk="0">
                        <a:moveTo>
                          <a:pt x="8624" y="0"/>
                        </a:moveTo>
                        <a:cubicBezTo>
                          <a:pt x="5080" y="0"/>
                          <a:pt x="1857" y="2424"/>
                          <a:pt x="1001" y="6018"/>
                        </a:cubicBezTo>
                        <a:cubicBezTo>
                          <a:pt x="0" y="10221"/>
                          <a:pt x="2602" y="14458"/>
                          <a:pt x="6805" y="15458"/>
                        </a:cubicBezTo>
                        <a:cubicBezTo>
                          <a:pt x="7413" y="15603"/>
                          <a:pt x="8022" y="15673"/>
                          <a:pt x="8622" y="15673"/>
                        </a:cubicBezTo>
                        <a:cubicBezTo>
                          <a:pt x="12166" y="15673"/>
                          <a:pt x="15389" y="13249"/>
                          <a:pt x="16245" y="9654"/>
                        </a:cubicBezTo>
                        <a:cubicBezTo>
                          <a:pt x="17246" y="5451"/>
                          <a:pt x="14644" y="1215"/>
                          <a:pt x="10441" y="214"/>
                        </a:cubicBezTo>
                        <a:cubicBezTo>
                          <a:pt x="9833" y="69"/>
                          <a:pt x="9224" y="0"/>
                          <a:pt x="8624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3" name="Google Shape;673;p52"/>
                  <p:cNvSpPr/>
                  <p:nvPr/>
                </p:nvSpPr>
                <p:spPr>
                  <a:xfrm>
                    <a:off x="7140465" y="675235"/>
                    <a:ext cx="731554" cy="6641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551" h="20473" extrusionOk="0">
                        <a:moveTo>
                          <a:pt x="11262" y="0"/>
                        </a:moveTo>
                        <a:cubicBezTo>
                          <a:pt x="6632" y="0"/>
                          <a:pt x="2443" y="3145"/>
                          <a:pt x="1302" y="7851"/>
                        </a:cubicBezTo>
                        <a:cubicBezTo>
                          <a:pt x="1" y="13355"/>
                          <a:pt x="3403" y="18893"/>
                          <a:pt x="8907" y="20194"/>
                        </a:cubicBezTo>
                        <a:cubicBezTo>
                          <a:pt x="9705" y="20382"/>
                          <a:pt x="10503" y="20473"/>
                          <a:pt x="11288" y="20473"/>
                        </a:cubicBezTo>
                        <a:cubicBezTo>
                          <a:pt x="15919" y="20473"/>
                          <a:pt x="20104" y="17327"/>
                          <a:pt x="21216" y="12621"/>
                        </a:cubicBezTo>
                        <a:cubicBezTo>
                          <a:pt x="22550" y="7118"/>
                          <a:pt x="19148" y="1580"/>
                          <a:pt x="13644" y="279"/>
                        </a:cubicBezTo>
                        <a:cubicBezTo>
                          <a:pt x="12846" y="91"/>
                          <a:pt x="12048" y="0"/>
                          <a:pt x="11262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4" name="Google Shape;674;p52"/>
                  <p:cNvSpPr/>
                  <p:nvPr/>
                </p:nvSpPr>
                <p:spPr>
                  <a:xfrm>
                    <a:off x="7514901" y="761367"/>
                    <a:ext cx="701223" cy="6523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616" h="20108" extrusionOk="0">
                        <a:moveTo>
                          <a:pt x="10809" y="0"/>
                        </a:moveTo>
                        <a:cubicBezTo>
                          <a:pt x="5941" y="0"/>
                          <a:pt x="1680" y="3500"/>
                          <a:pt x="868" y="8465"/>
                        </a:cubicBezTo>
                        <a:cubicBezTo>
                          <a:pt x="0" y="13936"/>
                          <a:pt x="3736" y="19106"/>
                          <a:pt x="9207" y="19974"/>
                        </a:cubicBezTo>
                        <a:cubicBezTo>
                          <a:pt x="9755" y="20064"/>
                          <a:pt x="10301" y="20108"/>
                          <a:pt x="10839" y="20108"/>
                        </a:cubicBezTo>
                        <a:cubicBezTo>
                          <a:pt x="15671" y="20108"/>
                          <a:pt x="19938" y="16590"/>
                          <a:pt x="20748" y="11668"/>
                        </a:cubicBezTo>
                        <a:cubicBezTo>
                          <a:pt x="21616" y="6164"/>
                          <a:pt x="17880" y="993"/>
                          <a:pt x="12409" y="126"/>
                        </a:cubicBezTo>
                        <a:cubicBezTo>
                          <a:pt x="11871" y="41"/>
                          <a:pt x="11336" y="0"/>
                          <a:pt x="10809" y="0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5" name="Google Shape;675;p52"/>
                  <p:cNvSpPr/>
                  <p:nvPr/>
                </p:nvSpPr>
                <p:spPr>
                  <a:xfrm>
                    <a:off x="6341861" y="3147411"/>
                    <a:ext cx="269479" cy="1513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07" h="4666" extrusionOk="0">
                        <a:moveTo>
                          <a:pt x="2981" y="1"/>
                        </a:moveTo>
                        <a:cubicBezTo>
                          <a:pt x="2844" y="1"/>
                          <a:pt x="2706" y="10"/>
                          <a:pt x="2569" y="29"/>
                        </a:cubicBezTo>
                        <a:cubicBezTo>
                          <a:pt x="1801" y="162"/>
                          <a:pt x="1168" y="562"/>
                          <a:pt x="701" y="1163"/>
                        </a:cubicBezTo>
                        <a:cubicBezTo>
                          <a:pt x="100" y="1997"/>
                          <a:pt x="0" y="3064"/>
                          <a:pt x="434" y="3998"/>
                        </a:cubicBezTo>
                        <a:lnTo>
                          <a:pt x="4370" y="3998"/>
                        </a:lnTo>
                        <a:cubicBezTo>
                          <a:pt x="5738" y="3998"/>
                          <a:pt x="7039" y="4232"/>
                          <a:pt x="8306" y="4665"/>
                        </a:cubicBezTo>
                        <a:cubicBezTo>
                          <a:pt x="8306" y="3765"/>
                          <a:pt x="7872" y="2864"/>
                          <a:pt x="7139" y="2330"/>
                        </a:cubicBezTo>
                        <a:lnTo>
                          <a:pt x="4670" y="529"/>
                        </a:lnTo>
                        <a:cubicBezTo>
                          <a:pt x="4155" y="177"/>
                          <a:pt x="3574" y="1"/>
                          <a:pt x="2981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6" name="Google Shape;676;p52"/>
                  <p:cNvSpPr/>
                  <p:nvPr/>
                </p:nvSpPr>
                <p:spPr>
                  <a:xfrm>
                    <a:off x="6019364" y="3290087"/>
                    <a:ext cx="2136109" cy="12974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848" h="39996" extrusionOk="0">
                        <a:moveTo>
                          <a:pt x="2369" y="0"/>
                        </a:moveTo>
                        <a:cubicBezTo>
                          <a:pt x="1068" y="0"/>
                          <a:pt x="1" y="1068"/>
                          <a:pt x="1" y="2369"/>
                        </a:cubicBezTo>
                        <a:cubicBezTo>
                          <a:pt x="1" y="3670"/>
                          <a:pt x="1068" y="4737"/>
                          <a:pt x="2369" y="4737"/>
                        </a:cubicBezTo>
                        <a:lnTo>
                          <a:pt x="9841" y="4737"/>
                        </a:lnTo>
                        <a:lnTo>
                          <a:pt x="9841" y="4871"/>
                        </a:lnTo>
                        <a:lnTo>
                          <a:pt x="9841" y="5138"/>
                        </a:lnTo>
                        <a:lnTo>
                          <a:pt x="9841" y="5304"/>
                        </a:lnTo>
                        <a:lnTo>
                          <a:pt x="2369" y="5304"/>
                        </a:lnTo>
                        <a:cubicBezTo>
                          <a:pt x="1068" y="5304"/>
                          <a:pt x="1" y="6372"/>
                          <a:pt x="1" y="7673"/>
                        </a:cubicBezTo>
                        <a:cubicBezTo>
                          <a:pt x="1" y="8974"/>
                          <a:pt x="1068" y="10008"/>
                          <a:pt x="2369" y="10008"/>
                        </a:cubicBezTo>
                        <a:lnTo>
                          <a:pt x="10141" y="10008"/>
                        </a:lnTo>
                        <a:lnTo>
                          <a:pt x="10141" y="10174"/>
                        </a:lnTo>
                        <a:lnTo>
                          <a:pt x="10141" y="10441"/>
                        </a:lnTo>
                        <a:lnTo>
                          <a:pt x="10141" y="10575"/>
                        </a:lnTo>
                        <a:lnTo>
                          <a:pt x="2369" y="10575"/>
                        </a:lnTo>
                        <a:cubicBezTo>
                          <a:pt x="1068" y="10575"/>
                          <a:pt x="1" y="11642"/>
                          <a:pt x="1" y="12943"/>
                        </a:cubicBezTo>
                        <a:cubicBezTo>
                          <a:pt x="1" y="14244"/>
                          <a:pt x="1068" y="15311"/>
                          <a:pt x="2369" y="15311"/>
                        </a:cubicBezTo>
                        <a:lnTo>
                          <a:pt x="8073" y="15311"/>
                        </a:lnTo>
                        <a:cubicBezTo>
                          <a:pt x="9741" y="15311"/>
                          <a:pt x="11409" y="15745"/>
                          <a:pt x="12910" y="16512"/>
                        </a:cubicBezTo>
                        <a:cubicBezTo>
                          <a:pt x="13777" y="16979"/>
                          <a:pt x="14578" y="17580"/>
                          <a:pt x="15278" y="18280"/>
                        </a:cubicBezTo>
                        <a:lnTo>
                          <a:pt x="32958" y="35960"/>
                        </a:lnTo>
                        <a:cubicBezTo>
                          <a:pt x="35526" y="38561"/>
                          <a:pt x="38995" y="39996"/>
                          <a:pt x="42631" y="39996"/>
                        </a:cubicBezTo>
                        <a:cubicBezTo>
                          <a:pt x="46300" y="39996"/>
                          <a:pt x="49770" y="38561"/>
                          <a:pt x="52338" y="35960"/>
                        </a:cubicBezTo>
                        <a:lnTo>
                          <a:pt x="65848" y="22483"/>
                        </a:lnTo>
                        <a:lnTo>
                          <a:pt x="51671" y="8540"/>
                        </a:lnTo>
                        <a:lnTo>
                          <a:pt x="39863" y="20315"/>
                        </a:lnTo>
                        <a:lnTo>
                          <a:pt x="41264" y="21716"/>
                        </a:lnTo>
                        <a:lnTo>
                          <a:pt x="40963" y="22016"/>
                        </a:lnTo>
                        <a:lnTo>
                          <a:pt x="22250" y="3303"/>
                        </a:lnTo>
                        <a:cubicBezTo>
                          <a:pt x="20148" y="1168"/>
                          <a:pt x="17313" y="0"/>
                          <a:pt x="1431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7" name="Google Shape;677;p52"/>
                  <p:cNvSpPr/>
                  <p:nvPr/>
                </p:nvSpPr>
                <p:spPr>
                  <a:xfrm>
                    <a:off x="6335373" y="3127751"/>
                    <a:ext cx="285699" cy="180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5572" fill="none" extrusionOk="0">
                        <a:moveTo>
                          <a:pt x="467" y="4804"/>
                        </a:moveTo>
                        <a:cubicBezTo>
                          <a:pt x="0" y="3804"/>
                          <a:pt x="33" y="2603"/>
                          <a:pt x="734" y="1669"/>
                        </a:cubicBezTo>
                        <a:lnTo>
                          <a:pt x="734" y="1669"/>
                        </a:lnTo>
                        <a:cubicBezTo>
                          <a:pt x="1735" y="301"/>
                          <a:pt x="3636" y="1"/>
                          <a:pt x="4970" y="968"/>
                        </a:cubicBezTo>
                        <a:lnTo>
                          <a:pt x="7439" y="2770"/>
                        </a:lnTo>
                        <a:cubicBezTo>
                          <a:pt x="8373" y="3437"/>
                          <a:pt x="8806" y="4537"/>
                          <a:pt x="8673" y="5572"/>
                        </a:cubicBezTo>
                      </a:path>
                    </a:pathLst>
                  </a:custGeom>
                  <a:noFill/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8" name="Google Shape;678;p52"/>
                  <p:cNvSpPr/>
                  <p:nvPr/>
                </p:nvSpPr>
                <p:spPr>
                  <a:xfrm>
                    <a:off x="6011805" y="3283598"/>
                    <a:ext cx="350612" cy="1666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08" h="5138" fill="none" extrusionOk="0">
                        <a:moveTo>
                          <a:pt x="10074" y="5137"/>
                        </a:moveTo>
                        <a:lnTo>
                          <a:pt x="2569" y="5137"/>
                        </a:lnTo>
                        <a:cubicBezTo>
                          <a:pt x="1168" y="5137"/>
                          <a:pt x="0" y="4003"/>
                          <a:pt x="0" y="2569"/>
                        </a:cubicBezTo>
                        <a:lnTo>
                          <a:pt x="0" y="2569"/>
                        </a:lnTo>
                        <a:cubicBezTo>
                          <a:pt x="0" y="1134"/>
                          <a:pt x="1168" y="0"/>
                          <a:pt x="2569" y="0"/>
                        </a:cubicBezTo>
                        <a:lnTo>
                          <a:pt x="10808" y="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9" name="Google Shape;679;p52"/>
                  <p:cNvSpPr/>
                  <p:nvPr/>
                </p:nvSpPr>
                <p:spPr>
                  <a:xfrm>
                    <a:off x="6011805" y="3454563"/>
                    <a:ext cx="335462" cy="1677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41" h="5172" fill="none" extrusionOk="0">
                        <a:moveTo>
                          <a:pt x="10341" y="5171"/>
                        </a:moveTo>
                        <a:lnTo>
                          <a:pt x="2569" y="5171"/>
                        </a:lnTo>
                        <a:cubicBezTo>
                          <a:pt x="1168" y="5171"/>
                          <a:pt x="0" y="4004"/>
                          <a:pt x="0" y="2603"/>
                        </a:cubicBezTo>
                        <a:lnTo>
                          <a:pt x="0" y="2603"/>
                        </a:lnTo>
                        <a:cubicBezTo>
                          <a:pt x="0" y="1168"/>
                          <a:pt x="1168" y="1"/>
                          <a:pt x="2569" y="1"/>
                        </a:cubicBezTo>
                        <a:lnTo>
                          <a:pt x="10074" y="1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0" name="Google Shape;680;p52"/>
                  <p:cNvSpPr/>
                  <p:nvPr/>
                </p:nvSpPr>
                <p:spPr>
                  <a:xfrm>
                    <a:off x="6362397" y="3283598"/>
                    <a:ext cx="1029127" cy="7531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724" h="23217" fill="none" extrusionOk="0">
                        <a:moveTo>
                          <a:pt x="1" y="0"/>
                        </a:moveTo>
                        <a:lnTo>
                          <a:pt x="3737" y="0"/>
                        </a:lnTo>
                        <a:cubicBezTo>
                          <a:pt x="6772" y="0"/>
                          <a:pt x="9675" y="1201"/>
                          <a:pt x="11843" y="3369"/>
                        </a:cubicBezTo>
                        <a:lnTo>
                          <a:pt x="31724" y="23217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1" name="Google Shape;681;p52"/>
                  <p:cNvSpPr/>
                  <p:nvPr/>
                </p:nvSpPr>
                <p:spPr>
                  <a:xfrm>
                    <a:off x="6011805" y="3557369"/>
                    <a:ext cx="2152329" cy="10799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348" h="33292" fill="none" extrusionOk="0">
                        <a:moveTo>
                          <a:pt x="39929" y="11976"/>
                        </a:moveTo>
                        <a:lnTo>
                          <a:pt x="51904" y="1"/>
                        </a:lnTo>
                        <a:lnTo>
                          <a:pt x="66348" y="14244"/>
                        </a:lnTo>
                        <a:lnTo>
                          <a:pt x="52738" y="27854"/>
                        </a:lnTo>
                        <a:cubicBezTo>
                          <a:pt x="47301" y="33291"/>
                          <a:pt x="38461" y="33291"/>
                          <a:pt x="33024" y="27854"/>
                        </a:cubicBezTo>
                        <a:lnTo>
                          <a:pt x="15378" y="10208"/>
                        </a:lnTo>
                        <a:cubicBezTo>
                          <a:pt x="14677" y="9508"/>
                          <a:pt x="13877" y="8940"/>
                          <a:pt x="13010" y="8473"/>
                        </a:cubicBezTo>
                        <a:lnTo>
                          <a:pt x="13010" y="8473"/>
                        </a:lnTo>
                        <a:cubicBezTo>
                          <a:pt x="11575" y="7673"/>
                          <a:pt x="9941" y="7273"/>
                          <a:pt x="8306" y="7273"/>
                        </a:cubicBezTo>
                        <a:lnTo>
                          <a:pt x="2569" y="7273"/>
                        </a:lnTo>
                        <a:cubicBezTo>
                          <a:pt x="1168" y="7273"/>
                          <a:pt x="0" y="6138"/>
                          <a:pt x="0" y="4704"/>
                        </a:cubicBezTo>
                        <a:lnTo>
                          <a:pt x="0" y="4704"/>
                        </a:lnTo>
                        <a:cubicBezTo>
                          <a:pt x="0" y="3303"/>
                          <a:pt x="1168" y="2136"/>
                          <a:pt x="2569" y="2136"/>
                        </a:cubicBezTo>
                        <a:lnTo>
                          <a:pt x="10341" y="2136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2" name="Google Shape;682;p52"/>
                  <p:cNvSpPr/>
                  <p:nvPr/>
                </p:nvSpPr>
                <p:spPr>
                  <a:xfrm>
                    <a:off x="7695599" y="3557369"/>
                    <a:ext cx="468596" cy="5746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445" h="17714" extrusionOk="0">
                        <a:moveTo>
                          <a:pt x="1" y="1"/>
                        </a:moveTo>
                        <a:lnTo>
                          <a:pt x="11009" y="17713"/>
                        </a:lnTo>
                        <a:lnTo>
                          <a:pt x="14445" y="14244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3" name="Google Shape;683;p52"/>
                  <p:cNvSpPr/>
                  <p:nvPr/>
                </p:nvSpPr>
                <p:spPr>
                  <a:xfrm>
                    <a:off x="7865525" y="1991501"/>
                    <a:ext cx="32" cy="5475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" h="16880" fill="none" extrusionOk="0">
                        <a:moveTo>
                          <a:pt x="0" y="1"/>
                        </a:moveTo>
                        <a:lnTo>
                          <a:pt x="0" y="1688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4" name="Google Shape;684;p52"/>
                  <p:cNvSpPr/>
                  <p:nvPr/>
                </p:nvSpPr>
                <p:spPr>
                  <a:xfrm>
                    <a:off x="6611318" y="1991501"/>
                    <a:ext cx="32" cy="5475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" h="16880" fill="none" extrusionOk="0">
                        <a:moveTo>
                          <a:pt x="0" y="1"/>
                        </a:moveTo>
                        <a:lnTo>
                          <a:pt x="0" y="16880"/>
                        </a:lnTo>
                      </a:path>
                    </a:pathLst>
                  </a:custGeom>
                  <a:noFill/>
                  <a:ln w="10850" cap="flat" cmpd="sng">
                    <a:solidFill>
                      <a:schemeClr val="dk1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5" name="Google Shape;685;p52"/>
                  <p:cNvSpPr/>
                  <p:nvPr/>
                </p:nvSpPr>
                <p:spPr>
                  <a:xfrm>
                    <a:off x="8011101" y="4215800"/>
                    <a:ext cx="423632" cy="3939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13" h="15448" extrusionOk="0">
                        <a:moveTo>
                          <a:pt x="8273" y="0"/>
                        </a:moveTo>
                        <a:cubicBezTo>
                          <a:pt x="4567" y="0"/>
                          <a:pt x="1301" y="2700"/>
                          <a:pt x="701" y="6477"/>
                        </a:cubicBezTo>
                        <a:cubicBezTo>
                          <a:pt x="1" y="10713"/>
                          <a:pt x="2869" y="14683"/>
                          <a:pt x="7106" y="15350"/>
                        </a:cubicBezTo>
                        <a:cubicBezTo>
                          <a:pt x="7518" y="15415"/>
                          <a:pt x="7928" y="15447"/>
                          <a:pt x="8333" y="15447"/>
                        </a:cubicBezTo>
                        <a:cubicBezTo>
                          <a:pt x="12056" y="15447"/>
                          <a:pt x="15344" y="12766"/>
                          <a:pt x="15945" y="8945"/>
                        </a:cubicBezTo>
                        <a:cubicBezTo>
                          <a:pt x="16612" y="4742"/>
                          <a:pt x="13777" y="773"/>
                          <a:pt x="9541" y="106"/>
                        </a:cubicBezTo>
                        <a:cubicBezTo>
                          <a:pt x="9115" y="35"/>
                          <a:pt x="8691" y="0"/>
                          <a:pt x="827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6" name="Google Shape;686;p52"/>
                  <p:cNvSpPr/>
                  <p:nvPr/>
                </p:nvSpPr>
                <p:spPr>
                  <a:xfrm>
                    <a:off x="6392157" y="4131988"/>
                    <a:ext cx="348470" cy="3484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42" h="10742" extrusionOk="0">
                        <a:moveTo>
                          <a:pt x="5371" y="1"/>
                        </a:moveTo>
                        <a:cubicBezTo>
                          <a:pt x="2402" y="1"/>
                          <a:pt x="0" y="2402"/>
                          <a:pt x="0" y="5371"/>
                        </a:cubicBezTo>
                        <a:cubicBezTo>
                          <a:pt x="0" y="8340"/>
                          <a:pt x="2402" y="10742"/>
                          <a:pt x="5371" y="10742"/>
                        </a:cubicBezTo>
                        <a:cubicBezTo>
                          <a:pt x="8340" y="10742"/>
                          <a:pt x="10741" y="8340"/>
                          <a:pt x="10741" y="5371"/>
                        </a:cubicBezTo>
                        <a:cubicBezTo>
                          <a:pt x="10741" y="2402"/>
                          <a:pt x="8340" y="1"/>
                          <a:pt x="5371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7" name="Google Shape;687;p52"/>
                  <p:cNvSpPr/>
                  <p:nvPr/>
                </p:nvSpPr>
                <p:spPr>
                  <a:xfrm>
                    <a:off x="6818000" y="4480451"/>
                    <a:ext cx="200220" cy="2013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72" h="6206" extrusionOk="0">
                        <a:moveTo>
                          <a:pt x="3069" y="1"/>
                        </a:moveTo>
                        <a:cubicBezTo>
                          <a:pt x="1368" y="1"/>
                          <a:pt x="0" y="1402"/>
                          <a:pt x="0" y="3103"/>
                        </a:cubicBezTo>
                        <a:cubicBezTo>
                          <a:pt x="0" y="4804"/>
                          <a:pt x="1368" y="6205"/>
                          <a:pt x="3069" y="6205"/>
                        </a:cubicBezTo>
                        <a:cubicBezTo>
                          <a:pt x="4770" y="6205"/>
                          <a:pt x="6171" y="4804"/>
                          <a:pt x="6171" y="3103"/>
                        </a:cubicBezTo>
                        <a:cubicBezTo>
                          <a:pt x="6171" y="1402"/>
                          <a:pt x="4770" y="1"/>
                          <a:pt x="306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88" name="Google Shape;688;p52"/>
                <p:cNvSpPr/>
                <p:nvPr/>
              </p:nvSpPr>
              <p:spPr>
                <a:xfrm>
                  <a:off x="6872274" y="2838576"/>
                  <a:ext cx="121080" cy="1320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8" h="5071" extrusionOk="0">
                      <a:moveTo>
                        <a:pt x="2136" y="0"/>
                      </a:moveTo>
                      <a:lnTo>
                        <a:pt x="1369" y="1768"/>
                      </a:lnTo>
                      <a:lnTo>
                        <a:pt x="1" y="2535"/>
                      </a:lnTo>
                      <a:lnTo>
                        <a:pt x="1369" y="3269"/>
                      </a:lnTo>
                      <a:lnTo>
                        <a:pt x="2136" y="5071"/>
                      </a:lnTo>
                      <a:lnTo>
                        <a:pt x="2870" y="3269"/>
                      </a:lnTo>
                      <a:lnTo>
                        <a:pt x="4237" y="2535"/>
                      </a:lnTo>
                      <a:lnTo>
                        <a:pt x="2870" y="1768"/>
                      </a:lnTo>
                      <a:lnTo>
                        <a:pt x="213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" name="Google Shape;689;p52"/>
                <p:cNvSpPr/>
                <p:nvPr/>
              </p:nvSpPr>
              <p:spPr>
                <a:xfrm>
                  <a:off x="6015024" y="2838576"/>
                  <a:ext cx="121080" cy="1320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8" h="5071" extrusionOk="0">
                      <a:moveTo>
                        <a:pt x="2136" y="0"/>
                      </a:moveTo>
                      <a:lnTo>
                        <a:pt x="1369" y="1768"/>
                      </a:lnTo>
                      <a:lnTo>
                        <a:pt x="1" y="2535"/>
                      </a:lnTo>
                      <a:lnTo>
                        <a:pt x="1369" y="3269"/>
                      </a:lnTo>
                      <a:lnTo>
                        <a:pt x="2136" y="5071"/>
                      </a:lnTo>
                      <a:lnTo>
                        <a:pt x="2870" y="3269"/>
                      </a:lnTo>
                      <a:lnTo>
                        <a:pt x="4237" y="2535"/>
                      </a:lnTo>
                      <a:lnTo>
                        <a:pt x="2870" y="1768"/>
                      </a:lnTo>
                      <a:lnTo>
                        <a:pt x="213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4" name="Google Shape;539;p50">
            <a:extLst>
              <a:ext uri="{FF2B5EF4-FFF2-40B4-BE49-F238E27FC236}">
                <a16:creationId xmlns:a16="http://schemas.microsoft.com/office/drawing/2014/main" id="{C2671260-F81C-9FC1-A7ED-13612C7126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9393" y="344543"/>
            <a:ext cx="455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b="1" dirty="0">
                <a:latin typeface="Amasis MT Pro Black" panose="02040A04050005020304" pitchFamily="18" charset="0"/>
              </a:rPr>
              <a:t>Cuprins</a:t>
            </a:r>
            <a:endParaRPr b="1" dirty="0">
              <a:latin typeface="Amasis MT Pro Black" panose="02040A04050005020304" pitchFamily="18" charset="0"/>
            </a:endParaRPr>
          </a:p>
        </p:txBody>
      </p:sp>
      <p:sp>
        <p:nvSpPr>
          <p:cNvPr id="9" name="Google Shape;540;p50">
            <a:extLst>
              <a:ext uri="{FF2B5EF4-FFF2-40B4-BE49-F238E27FC236}">
                <a16:creationId xmlns:a16="http://schemas.microsoft.com/office/drawing/2014/main" id="{7A1185B2-83C1-C8EC-FA81-C1923BD17206}"/>
              </a:ext>
            </a:extLst>
          </p:cNvPr>
          <p:cNvSpPr txBox="1">
            <a:spLocks/>
          </p:cNvSpPr>
          <p:nvPr/>
        </p:nvSpPr>
        <p:spPr>
          <a:xfrm>
            <a:off x="1981732" y="1417445"/>
            <a:ext cx="2060516" cy="28518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omfortaa"/>
              <a:buNone/>
              <a:defRPr sz="5000" b="1" i="0" u="none" strike="noStrike" cap="none">
                <a:solidFill>
                  <a:schemeClr val="dk2"/>
                </a:solidFill>
                <a:latin typeface="Marvel"/>
                <a:ea typeface="Marvel"/>
                <a:cs typeface="Marvel"/>
                <a:sym typeface="Marve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omfortaa"/>
              <a:buNone/>
              <a:defRPr sz="2100" b="0" i="0" u="none" strike="noStrike" cap="none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omfortaa"/>
              <a:buNone/>
              <a:defRPr sz="2100" b="0" i="0" u="none" strike="noStrike" cap="none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omfortaa"/>
              <a:buNone/>
              <a:defRPr sz="2100" b="0" i="0" u="none" strike="noStrike" cap="none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omfortaa"/>
              <a:buNone/>
              <a:defRPr sz="2100" b="0" i="0" u="none" strike="noStrike" cap="none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omfortaa"/>
              <a:buNone/>
              <a:defRPr sz="2100" b="0" i="0" u="none" strike="noStrike" cap="none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omfortaa"/>
              <a:buNone/>
              <a:defRPr sz="2100" b="0" i="0" u="none" strike="noStrike" cap="none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omfortaa"/>
              <a:buNone/>
              <a:defRPr sz="2100" b="0" i="0" u="none" strike="noStrike" cap="none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Comfortaa"/>
              <a:buNone/>
              <a:defRPr sz="2100" b="0" i="0" u="none" strike="noStrike" cap="none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marL="0" indent="0">
              <a:spcBef>
                <a:spcPts val="400"/>
              </a:spcBef>
              <a:spcAft>
                <a:spcPts val="1600"/>
              </a:spcAft>
            </a:pPr>
            <a:r>
              <a:rPr lang="ro-RO" sz="2000" dirty="0">
                <a:latin typeface="Amasis MT Pro Black" panose="02040A04050005020304" pitchFamily="18" charset="0"/>
              </a:rPr>
              <a:t>Introducere </a:t>
            </a:r>
          </a:p>
          <a:p>
            <a:pPr marL="0" indent="0">
              <a:spcBef>
                <a:spcPts val="400"/>
              </a:spcBef>
              <a:spcAft>
                <a:spcPts val="1600"/>
              </a:spcAft>
            </a:pPr>
            <a:r>
              <a:rPr lang="en-US" sz="2000" dirty="0" err="1">
                <a:latin typeface="Amasis MT Pro Black" panose="02040A04050005020304" pitchFamily="18" charset="0"/>
              </a:rPr>
              <a:t>Componente</a:t>
            </a:r>
            <a:endParaRPr lang="ro-RO" sz="2000" dirty="0">
              <a:latin typeface="Amasis MT Pro Black" panose="02040A04050005020304" pitchFamily="18" charset="0"/>
            </a:endParaRPr>
          </a:p>
          <a:p>
            <a:pPr marL="0" indent="0">
              <a:spcBef>
                <a:spcPts val="400"/>
              </a:spcBef>
              <a:spcAft>
                <a:spcPts val="1600"/>
              </a:spcAft>
            </a:pPr>
            <a:r>
              <a:rPr lang="ro-RO" sz="2000" dirty="0">
                <a:latin typeface="Amasis MT Pro Black" panose="02040A04050005020304" pitchFamily="18" charset="0"/>
              </a:rPr>
              <a:t>Legături</a:t>
            </a:r>
          </a:p>
          <a:p>
            <a:pPr marL="0" indent="0">
              <a:spcBef>
                <a:spcPts val="400"/>
              </a:spcBef>
              <a:spcAft>
                <a:spcPts val="1600"/>
              </a:spcAft>
            </a:pPr>
            <a:r>
              <a:rPr lang="ro-RO" sz="2000" dirty="0">
                <a:latin typeface="Amasis MT Pro Black" panose="02040A04050005020304" pitchFamily="18" charset="0"/>
              </a:rPr>
              <a:t>Server web</a:t>
            </a:r>
          </a:p>
          <a:p>
            <a:pPr marL="0" indent="0">
              <a:spcBef>
                <a:spcPts val="400"/>
              </a:spcBef>
              <a:spcAft>
                <a:spcPts val="1600"/>
              </a:spcAft>
            </a:pPr>
            <a:r>
              <a:rPr lang="ro-RO" sz="2000" dirty="0">
                <a:latin typeface="Amasis MT Pro Black" panose="02040A04050005020304" pitchFamily="18" charset="0"/>
              </a:rPr>
              <a:t>Cod</a:t>
            </a:r>
          </a:p>
          <a:p>
            <a:pPr marL="0" indent="0">
              <a:spcBef>
                <a:spcPts val="400"/>
              </a:spcBef>
              <a:spcAft>
                <a:spcPts val="1600"/>
              </a:spcAft>
            </a:pPr>
            <a:r>
              <a:rPr lang="ro-RO" sz="2000" dirty="0">
                <a:latin typeface="Amasis MT Pro Black" panose="02040A04050005020304" pitchFamily="18" charset="0"/>
              </a:rPr>
              <a:t>Concluzie</a:t>
            </a:r>
          </a:p>
        </p:txBody>
      </p:sp>
      <p:sp>
        <p:nvSpPr>
          <p:cNvPr id="2" name="Google Shape;14351;p93">
            <a:extLst>
              <a:ext uri="{FF2B5EF4-FFF2-40B4-BE49-F238E27FC236}">
                <a16:creationId xmlns:a16="http://schemas.microsoft.com/office/drawing/2014/main" id="{5F073768-9D63-926E-E327-99F6E773FE4E}"/>
              </a:ext>
            </a:extLst>
          </p:cNvPr>
          <p:cNvSpPr/>
          <p:nvPr/>
        </p:nvSpPr>
        <p:spPr>
          <a:xfrm>
            <a:off x="1540244" y="2128257"/>
            <a:ext cx="287887" cy="284119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00B050"/>
          </a:solidFill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4351;p93">
            <a:extLst>
              <a:ext uri="{FF2B5EF4-FFF2-40B4-BE49-F238E27FC236}">
                <a16:creationId xmlns:a16="http://schemas.microsoft.com/office/drawing/2014/main" id="{FADFE4EE-FFFF-463F-FB5A-8B605A3BD145}"/>
              </a:ext>
            </a:extLst>
          </p:cNvPr>
          <p:cNvSpPr/>
          <p:nvPr/>
        </p:nvSpPr>
        <p:spPr>
          <a:xfrm>
            <a:off x="1572551" y="4365284"/>
            <a:ext cx="287887" cy="284119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00B050"/>
          </a:solidFill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4351;p93">
            <a:extLst>
              <a:ext uri="{FF2B5EF4-FFF2-40B4-BE49-F238E27FC236}">
                <a16:creationId xmlns:a16="http://schemas.microsoft.com/office/drawing/2014/main" id="{519A9EFE-102F-D6DE-12F2-A2C93DE61153}"/>
              </a:ext>
            </a:extLst>
          </p:cNvPr>
          <p:cNvSpPr/>
          <p:nvPr/>
        </p:nvSpPr>
        <p:spPr>
          <a:xfrm>
            <a:off x="1572551" y="2669911"/>
            <a:ext cx="287887" cy="284119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00B050"/>
          </a:solidFill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4351;p93">
            <a:extLst>
              <a:ext uri="{FF2B5EF4-FFF2-40B4-BE49-F238E27FC236}">
                <a16:creationId xmlns:a16="http://schemas.microsoft.com/office/drawing/2014/main" id="{489ABD0D-D708-145F-3B26-E6B4861EBB6F}"/>
              </a:ext>
            </a:extLst>
          </p:cNvPr>
          <p:cNvSpPr/>
          <p:nvPr/>
        </p:nvSpPr>
        <p:spPr>
          <a:xfrm>
            <a:off x="1542885" y="3228389"/>
            <a:ext cx="287887" cy="284119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00B050"/>
          </a:solidFill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4351;p93">
            <a:extLst>
              <a:ext uri="{FF2B5EF4-FFF2-40B4-BE49-F238E27FC236}">
                <a16:creationId xmlns:a16="http://schemas.microsoft.com/office/drawing/2014/main" id="{1784A090-F3D1-22E8-AFD3-BBAC059535E8}"/>
              </a:ext>
            </a:extLst>
          </p:cNvPr>
          <p:cNvSpPr/>
          <p:nvPr/>
        </p:nvSpPr>
        <p:spPr>
          <a:xfrm>
            <a:off x="1549833" y="3837944"/>
            <a:ext cx="287887" cy="284119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00B050"/>
          </a:solidFill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4351;p93">
            <a:extLst>
              <a:ext uri="{FF2B5EF4-FFF2-40B4-BE49-F238E27FC236}">
                <a16:creationId xmlns:a16="http://schemas.microsoft.com/office/drawing/2014/main" id="{D084ABE8-F91F-C542-8807-C5759C2FB5E8}"/>
              </a:ext>
            </a:extLst>
          </p:cNvPr>
          <p:cNvSpPr/>
          <p:nvPr/>
        </p:nvSpPr>
        <p:spPr>
          <a:xfrm>
            <a:off x="1513082" y="1556559"/>
            <a:ext cx="287887" cy="284119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00B050"/>
          </a:solidFill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54"/>
          <p:cNvSpPr txBox="1">
            <a:spLocks noGrp="1"/>
          </p:cNvSpPr>
          <p:nvPr>
            <p:ph type="title"/>
          </p:nvPr>
        </p:nvSpPr>
        <p:spPr>
          <a:xfrm>
            <a:off x="2295000" y="481575"/>
            <a:ext cx="4554000" cy="45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>
                <a:latin typeface="Amasis MT Pro Black" panose="02040A04050005020304" pitchFamily="18" charset="0"/>
              </a:rPr>
              <a:t>Introducere</a:t>
            </a:r>
            <a:endParaRPr dirty="0">
              <a:latin typeface="Amasis MT Pro Black" panose="02040A04050005020304" pitchFamily="18" charset="0"/>
            </a:endParaRPr>
          </a:p>
        </p:txBody>
      </p:sp>
      <p:sp>
        <p:nvSpPr>
          <p:cNvPr id="796" name="Google Shape;796;p54"/>
          <p:cNvSpPr txBox="1">
            <a:spLocks noGrp="1"/>
          </p:cNvSpPr>
          <p:nvPr>
            <p:ph type="subTitle" idx="1"/>
          </p:nvPr>
        </p:nvSpPr>
        <p:spPr>
          <a:xfrm>
            <a:off x="2270264" y="1523342"/>
            <a:ext cx="5079054" cy="191556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br>
              <a:rPr lang="en-US" b="0" i="0" dirty="0">
                <a:solidFill>
                  <a:srgbClr val="D1D5DB"/>
                </a:solidFill>
                <a:effectLst/>
                <a:latin typeface="Söhne"/>
              </a:rPr>
            </a:br>
            <a:br>
              <a:rPr lang="en-US" dirty="0">
                <a:solidFill>
                  <a:schemeClr val="tx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        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În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acest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proiect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IoT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pentru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pacienții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cu Alzheimer, am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creat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un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sistem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de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monitorizare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cu un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accelerometru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pentru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detectarea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căderilor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și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monitorizarea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mișcărilor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.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Prin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conexiunea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la un server web,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vom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colecta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date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și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declanșa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alerte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în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caz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de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cădere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.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Această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soluție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asigură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siguranța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și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monitorizarea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constantă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 a </a:t>
            </a:r>
            <a:r>
              <a:rPr lang="en-US" b="0" i="0" dirty="0" err="1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pacienților</a:t>
            </a:r>
            <a:r>
              <a:rPr lang="en-US" b="0" i="0" dirty="0">
                <a:solidFill>
                  <a:schemeClr val="tx1">
                    <a:lumMod val="75000"/>
                  </a:schemeClr>
                </a:solidFill>
                <a:effectLst/>
                <a:latin typeface="Söhne"/>
              </a:rPr>
              <a:t>.</a:t>
            </a:r>
          </a:p>
        </p:txBody>
      </p:sp>
      <p:grpSp>
        <p:nvGrpSpPr>
          <p:cNvPr id="797" name="Google Shape;797;p54"/>
          <p:cNvGrpSpPr/>
          <p:nvPr/>
        </p:nvGrpSpPr>
        <p:grpSpPr>
          <a:xfrm flipH="1">
            <a:off x="356155" y="1646760"/>
            <a:ext cx="2098365" cy="3312578"/>
            <a:chOff x="2062979" y="1740381"/>
            <a:chExt cx="1979403" cy="3124779"/>
          </a:xfrm>
        </p:grpSpPr>
        <p:sp>
          <p:nvSpPr>
            <p:cNvPr id="798" name="Google Shape;798;p54"/>
            <p:cNvSpPr/>
            <p:nvPr/>
          </p:nvSpPr>
          <p:spPr>
            <a:xfrm>
              <a:off x="2651630" y="3220832"/>
              <a:ext cx="1214601" cy="1643778"/>
            </a:xfrm>
            <a:custGeom>
              <a:avLst/>
              <a:gdLst/>
              <a:ahLst/>
              <a:cxnLst/>
              <a:rect l="l" t="t" r="r" b="b"/>
              <a:pathLst>
                <a:path w="51428" h="69600" extrusionOk="0">
                  <a:moveTo>
                    <a:pt x="5697" y="0"/>
                  </a:moveTo>
                  <a:cubicBezTo>
                    <a:pt x="2551" y="0"/>
                    <a:pt x="1" y="2577"/>
                    <a:pt x="1" y="5723"/>
                  </a:cubicBezTo>
                  <a:lnTo>
                    <a:pt x="1" y="63877"/>
                  </a:lnTo>
                  <a:cubicBezTo>
                    <a:pt x="1" y="67050"/>
                    <a:pt x="2551" y="69600"/>
                    <a:pt x="5697" y="69600"/>
                  </a:cubicBezTo>
                  <a:lnTo>
                    <a:pt x="45705" y="69600"/>
                  </a:lnTo>
                  <a:cubicBezTo>
                    <a:pt x="48878" y="69600"/>
                    <a:pt x="51428" y="67050"/>
                    <a:pt x="51428" y="63877"/>
                  </a:cubicBezTo>
                  <a:lnTo>
                    <a:pt x="51428" y="5723"/>
                  </a:lnTo>
                  <a:cubicBezTo>
                    <a:pt x="51428" y="2577"/>
                    <a:pt x="48878" y="0"/>
                    <a:pt x="457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4"/>
            <p:cNvSpPr/>
            <p:nvPr/>
          </p:nvSpPr>
          <p:spPr>
            <a:xfrm>
              <a:off x="2770796" y="3220832"/>
              <a:ext cx="1215215" cy="1643778"/>
            </a:xfrm>
            <a:custGeom>
              <a:avLst/>
              <a:gdLst/>
              <a:ahLst/>
              <a:cxnLst/>
              <a:rect l="l" t="t" r="r" b="b"/>
              <a:pathLst>
                <a:path w="51454" h="69600" extrusionOk="0">
                  <a:moveTo>
                    <a:pt x="5723" y="0"/>
                  </a:moveTo>
                  <a:cubicBezTo>
                    <a:pt x="2577" y="0"/>
                    <a:pt x="0" y="2577"/>
                    <a:pt x="0" y="5723"/>
                  </a:cubicBezTo>
                  <a:lnTo>
                    <a:pt x="0" y="63877"/>
                  </a:lnTo>
                  <a:cubicBezTo>
                    <a:pt x="0" y="67050"/>
                    <a:pt x="2577" y="69600"/>
                    <a:pt x="5723" y="69600"/>
                  </a:cubicBezTo>
                  <a:lnTo>
                    <a:pt x="45731" y="69600"/>
                  </a:lnTo>
                  <a:cubicBezTo>
                    <a:pt x="48904" y="69600"/>
                    <a:pt x="51454" y="67050"/>
                    <a:pt x="51454" y="63877"/>
                  </a:cubicBezTo>
                  <a:lnTo>
                    <a:pt x="51454" y="5723"/>
                  </a:lnTo>
                  <a:cubicBezTo>
                    <a:pt x="51454" y="2577"/>
                    <a:pt x="48904" y="0"/>
                    <a:pt x="457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54"/>
            <p:cNvSpPr/>
            <p:nvPr/>
          </p:nvSpPr>
          <p:spPr>
            <a:xfrm>
              <a:off x="2174422" y="3924801"/>
              <a:ext cx="1369626" cy="939764"/>
            </a:xfrm>
            <a:custGeom>
              <a:avLst/>
              <a:gdLst/>
              <a:ahLst/>
              <a:cxnLst/>
              <a:rect l="l" t="t" r="r" b="b"/>
              <a:pathLst>
                <a:path w="57992" h="39791" extrusionOk="0">
                  <a:moveTo>
                    <a:pt x="5724" y="0"/>
                  </a:moveTo>
                  <a:cubicBezTo>
                    <a:pt x="2577" y="0"/>
                    <a:pt x="1" y="2550"/>
                    <a:pt x="1" y="5696"/>
                  </a:cubicBezTo>
                  <a:lnTo>
                    <a:pt x="1" y="34068"/>
                  </a:lnTo>
                  <a:cubicBezTo>
                    <a:pt x="1" y="37241"/>
                    <a:pt x="2577" y="39791"/>
                    <a:pt x="5724" y="39791"/>
                  </a:cubicBezTo>
                  <a:lnTo>
                    <a:pt x="52268" y="39791"/>
                  </a:lnTo>
                  <a:cubicBezTo>
                    <a:pt x="55442" y="39791"/>
                    <a:pt x="57992" y="37241"/>
                    <a:pt x="57992" y="34068"/>
                  </a:cubicBezTo>
                  <a:lnTo>
                    <a:pt x="57992" y="5696"/>
                  </a:lnTo>
                  <a:cubicBezTo>
                    <a:pt x="57992" y="2550"/>
                    <a:pt x="55442" y="0"/>
                    <a:pt x="522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54"/>
            <p:cNvSpPr/>
            <p:nvPr/>
          </p:nvSpPr>
          <p:spPr>
            <a:xfrm>
              <a:off x="2264116" y="4303365"/>
              <a:ext cx="1206901" cy="280600"/>
            </a:xfrm>
            <a:custGeom>
              <a:avLst/>
              <a:gdLst/>
              <a:ahLst/>
              <a:cxnLst/>
              <a:rect l="l" t="t" r="r" b="b"/>
              <a:pathLst>
                <a:path w="51102" h="11881" extrusionOk="0">
                  <a:moveTo>
                    <a:pt x="3228" y="0"/>
                  </a:moveTo>
                  <a:cubicBezTo>
                    <a:pt x="1438" y="0"/>
                    <a:pt x="0" y="1438"/>
                    <a:pt x="0" y="3201"/>
                  </a:cubicBezTo>
                  <a:lnTo>
                    <a:pt x="0" y="8680"/>
                  </a:lnTo>
                  <a:cubicBezTo>
                    <a:pt x="0" y="10443"/>
                    <a:pt x="1438" y="11881"/>
                    <a:pt x="3228" y="11881"/>
                  </a:cubicBezTo>
                  <a:lnTo>
                    <a:pt x="47874" y="11881"/>
                  </a:lnTo>
                  <a:cubicBezTo>
                    <a:pt x="49664" y="11881"/>
                    <a:pt x="51101" y="10443"/>
                    <a:pt x="51101" y="8680"/>
                  </a:cubicBezTo>
                  <a:lnTo>
                    <a:pt x="51101" y="3201"/>
                  </a:lnTo>
                  <a:cubicBezTo>
                    <a:pt x="51101" y="1438"/>
                    <a:pt x="49664" y="0"/>
                    <a:pt x="47874" y="0"/>
                  </a:cubicBezTo>
                  <a:close/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4"/>
            <p:cNvSpPr/>
            <p:nvPr/>
          </p:nvSpPr>
          <p:spPr>
            <a:xfrm>
              <a:off x="2255779" y="4583923"/>
              <a:ext cx="1206901" cy="281237"/>
            </a:xfrm>
            <a:custGeom>
              <a:avLst/>
              <a:gdLst/>
              <a:ahLst/>
              <a:cxnLst/>
              <a:rect l="l" t="t" r="r" b="b"/>
              <a:pathLst>
                <a:path w="51102" h="11908" extrusionOk="0">
                  <a:moveTo>
                    <a:pt x="2333" y="1"/>
                  </a:moveTo>
                  <a:cubicBezTo>
                    <a:pt x="1058" y="1"/>
                    <a:pt x="0" y="1058"/>
                    <a:pt x="0" y="2333"/>
                  </a:cubicBezTo>
                  <a:lnTo>
                    <a:pt x="0" y="9575"/>
                  </a:lnTo>
                  <a:cubicBezTo>
                    <a:pt x="0" y="10877"/>
                    <a:pt x="1058" y="11908"/>
                    <a:pt x="2333" y="11908"/>
                  </a:cubicBezTo>
                  <a:lnTo>
                    <a:pt x="48769" y="11908"/>
                  </a:lnTo>
                  <a:cubicBezTo>
                    <a:pt x="50071" y="11908"/>
                    <a:pt x="51102" y="10877"/>
                    <a:pt x="51102" y="9575"/>
                  </a:cubicBezTo>
                  <a:lnTo>
                    <a:pt x="51102" y="2333"/>
                  </a:lnTo>
                  <a:cubicBezTo>
                    <a:pt x="51102" y="1058"/>
                    <a:pt x="50071" y="1"/>
                    <a:pt x="487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4"/>
            <p:cNvSpPr/>
            <p:nvPr/>
          </p:nvSpPr>
          <p:spPr>
            <a:xfrm>
              <a:off x="2794483" y="3391859"/>
              <a:ext cx="134549" cy="128786"/>
            </a:xfrm>
            <a:custGeom>
              <a:avLst/>
              <a:gdLst/>
              <a:ahLst/>
              <a:cxnLst/>
              <a:rect l="l" t="t" r="r" b="b"/>
              <a:pathLst>
                <a:path w="5697" h="5453" extrusionOk="0">
                  <a:moveTo>
                    <a:pt x="1" y="0"/>
                  </a:moveTo>
                  <a:lnTo>
                    <a:pt x="5697" y="5452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4"/>
            <p:cNvSpPr/>
            <p:nvPr/>
          </p:nvSpPr>
          <p:spPr>
            <a:xfrm>
              <a:off x="2794483" y="3391859"/>
              <a:ext cx="134549" cy="128786"/>
            </a:xfrm>
            <a:custGeom>
              <a:avLst/>
              <a:gdLst/>
              <a:ahLst/>
              <a:cxnLst/>
              <a:rect l="l" t="t" r="r" b="b"/>
              <a:pathLst>
                <a:path w="5697" h="5453" fill="none" extrusionOk="0">
                  <a:moveTo>
                    <a:pt x="1" y="0"/>
                  </a:moveTo>
                  <a:lnTo>
                    <a:pt x="5697" y="5452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4"/>
            <p:cNvSpPr/>
            <p:nvPr/>
          </p:nvSpPr>
          <p:spPr>
            <a:xfrm>
              <a:off x="2797694" y="3389285"/>
              <a:ext cx="128786" cy="133911"/>
            </a:xfrm>
            <a:custGeom>
              <a:avLst/>
              <a:gdLst/>
              <a:ahLst/>
              <a:cxnLst/>
              <a:rect l="l" t="t" r="r" b="b"/>
              <a:pathLst>
                <a:path w="5453" h="5670" extrusionOk="0">
                  <a:moveTo>
                    <a:pt x="5452" y="1"/>
                  </a:moveTo>
                  <a:lnTo>
                    <a:pt x="0" y="5670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4"/>
            <p:cNvSpPr/>
            <p:nvPr/>
          </p:nvSpPr>
          <p:spPr>
            <a:xfrm>
              <a:off x="2797694" y="3389285"/>
              <a:ext cx="128786" cy="133911"/>
            </a:xfrm>
            <a:custGeom>
              <a:avLst/>
              <a:gdLst/>
              <a:ahLst/>
              <a:cxnLst/>
              <a:rect l="l" t="t" r="r" b="b"/>
              <a:pathLst>
                <a:path w="5453" h="5670" fill="none" extrusionOk="0">
                  <a:moveTo>
                    <a:pt x="5452" y="1"/>
                  </a:moveTo>
                  <a:lnTo>
                    <a:pt x="0" y="5670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4"/>
            <p:cNvSpPr/>
            <p:nvPr/>
          </p:nvSpPr>
          <p:spPr>
            <a:xfrm>
              <a:off x="2822680" y="3416821"/>
              <a:ext cx="78174" cy="78198"/>
            </a:xfrm>
            <a:custGeom>
              <a:avLst/>
              <a:gdLst/>
              <a:ahLst/>
              <a:cxnLst/>
              <a:rect l="l" t="t" r="r" b="b"/>
              <a:pathLst>
                <a:path w="3310" h="3311" extrusionOk="0">
                  <a:moveTo>
                    <a:pt x="1655" y="1"/>
                  </a:moveTo>
                  <a:cubicBezTo>
                    <a:pt x="732" y="1"/>
                    <a:pt x="0" y="760"/>
                    <a:pt x="0" y="1656"/>
                  </a:cubicBezTo>
                  <a:cubicBezTo>
                    <a:pt x="0" y="2578"/>
                    <a:pt x="732" y="3310"/>
                    <a:pt x="1655" y="3310"/>
                  </a:cubicBezTo>
                  <a:cubicBezTo>
                    <a:pt x="2577" y="3310"/>
                    <a:pt x="3309" y="2578"/>
                    <a:pt x="3309" y="1656"/>
                  </a:cubicBezTo>
                  <a:cubicBezTo>
                    <a:pt x="3309" y="760"/>
                    <a:pt x="2577" y="1"/>
                    <a:pt x="1655" y="1"/>
                  </a:cubicBezTo>
                  <a:close/>
                </a:path>
              </a:pathLst>
            </a:custGeom>
            <a:solidFill>
              <a:srgbClr val="015B5B"/>
            </a:solidFill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4"/>
            <p:cNvSpPr/>
            <p:nvPr/>
          </p:nvSpPr>
          <p:spPr>
            <a:xfrm>
              <a:off x="3194844" y="3391859"/>
              <a:ext cx="133888" cy="128786"/>
            </a:xfrm>
            <a:custGeom>
              <a:avLst/>
              <a:gdLst/>
              <a:ahLst/>
              <a:cxnLst/>
              <a:rect l="l" t="t" r="r" b="b"/>
              <a:pathLst>
                <a:path w="5669" h="5453" extrusionOk="0">
                  <a:moveTo>
                    <a:pt x="0" y="0"/>
                  </a:moveTo>
                  <a:lnTo>
                    <a:pt x="5669" y="5452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4"/>
            <p:cNvSpPr/>
            <p:nvPr/>
          </p:nvSpPr>
          <p:spPr>
            <a:xfrm>
              <a:off x="3194844" y="3391859"/>
              <a:ext cx="133888" cy="128786"/>
            </a:xfrm>
            <a:custGeom>
              <a:avLst/>
              <a:gdLst/>
              <a:ahLst/>
              <a:cxnLst/>
              <a:rect l="l" t="t" r="r" b="b"/>
              <a:pathLst>
                <a:path w="5669" h="5453" fill="none" extrusionOk="0">
                  <a:moveTo>
                    <a:pt x="0" y="0"/>
                  </a:moveTo>
                  <a:lnTo>
                    <a:pt x="5669" y="5452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54"/>
            <p:cNvSpPr/>
            <p:nvPr/>
          </p:nvSpPr>
          <p:spPr>
            <a:xfrm>
              <a:off x="3197394" y="3389285"/>
              <a:ext cx="128786" cy="133911"/>
            </a:xfrm>
            <a:custGeom>
              <a:avLst/>
              <a:gdLst/>
              <a:ahLst/>
              <a:cxnLst/>
              <a:rect l="l" t="t" r="r" b="b"/>
              <a:pathLst>
                <a:path w="5453" h="5670" extrusionOk="0">
                  <a:moveTo>
                    <a:pt x="5452" y="1"/>
                  </a:moveTo>
                  <a:lnTo>
                    <a:pt x="1" y="5670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4"/>
            <p:cNvSpPr/>
            <p:nvPr/>
          </p:nvSpPr>
          <p:spPr>
            <a:xfrm>
              <a:off x="3197394" y="3389285"/>
              <a:ext cx="128786" cy="133911"/>
            </a:xfrm>
            <a:custGeom>
              <a:avLst/>
              <a:gdLst/>
              <a:ahLst/>
              <a:cxnLst/>
              <a:rect l="l" t="t" r="r" b="b"/>
              <a:pathLst>
                <a:path w="5453" h="5670" fill="none" extrusionOk="0">
                  <a:moveTo>
                    <a:pt x="5452" y="1"/>
                  </a:moveTo>
                  <a:lnTo>
                    <a:pt x="1" y="5670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4"/>
            <p:cNvSpPr/>
            <p:nvPr/>
          </p:nvSpPr>
          <p:spPr>
            <a:xfrm>
              <a:off x="3222380" y="3416821"/>
              <a:ext cx="78174" cy="78198"/>
            </a:xfrm>
            <a:custGeom>
              <a:avLst/>
              <a:gdLst/>
              <a:ahLst/>
              <a:cxnLst/>
              <a:rect l="l" t="t" r="r" b="b"/>
              <a:pathLst>
                <a:path w="3310" h="3311" extrusionOk="0">
                  <a:moveTo>
                    <a:pt x="1655" y="1"/>
                  </a:moveTo>
                  <a:cubicBezTo>
                    <a:pt x="760" y="1"/>
                    <a:pt x="0" y="760"/>
                    <a:pt x="0" y="1656"/>
                  </a:cubicBezTo>
                  <a:cubicBezTo>
                    <a:pt x="0" y="2578"/>
                    <a:pt x="760" y="3310"/>
                    <a:pt x="1655" y="3310"/>
                  </a:cubicBezTo>
                  <a:cubicBezTo>
                    <a:pt x="2577" y="3310"/>
                    <a:pt x="3309" y="2578"/>
                    <a:pt x="3309" y="1656"/>
                  </a:cubicBezTo>
                  <a:cubicBezTo>
                    <a:pt x="3309" y="760"/>
                    <a:pt x="2577" y="1"/>
                    <a:pt x="1655" y="1"/>
                  </a:cubicBezTo>
                  <a:close/>
                </a:path>
              </a:pathLst>
            </a:custGeom>
            <a:solidFill>
              <a:srgbClr val="015B5B"/>
            </a:solidFill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4"/>
            <p:cNvSpPr/>
            <p:nvPr/>
          </p:nvSpPr>
          <p:spPr>
            <a:xfrm>
              <a:off x="3594544" y="3391859"/>
              <a:ext cx="133911" cy="128786"/>
            </a:xfrm>
            <a:custGeom>
              <a:avLst/>
              <a:gdLst/>
              <a:ahLst/>
              <a:cxnLst/>
              <a:rect l="l" t="t" r="r" b="b"/>
              <a:pathLst>
                <a:path w="5670" h="5453" extrusionOk="0">
                  <a:moveTo>
                    <a:pt x="0" y="0"/>
                  </a:moveTo>
                  <a:lnTo>
                    <a:pt x="5669" y="5452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4"/>
            <p:cNvSpPr/>
            <p:nvPr/>
          </p:nvSpPr>
          <p:spPr>
            <a:xfrm>
              <a:off x="3597094" y="3389285"/>
              <a:ext cx="128786" cy="133911"/>
            </a:xfrm>
            <a:custGeom>
              <a:avLst/>
              <a:gdLst/>
              <a:ahLst/>
              <a:cxnLst/>
              <a:rect l="l" t="t" r="r" b="b"/>
              <a:pathLst>
                <a:path w="5453" h="5670" extrusionOk="0">
                  <a:moveTo>
                    <a:pt x="5453" y="1"/>
                  </a:moveTo>
                  <a:lnTo>
                    <a:pt x="1" y="5670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4"/>
            <p:cNvSpPr/>
            <p:nvPr/>
          </p:nvSpPr>
          <p:spPr>
            <a:xfrm>
              <a:off x="2794483" y="3731338"/>
              <a:ext cx="134549" cy="128786"/>
            </a:xfrm>
            <a:custGeom>
              <a:avLst/>
              <a:gdLst/>
              <a:ahLst/>
              <a:cxnLst/>
              <a:rect l="l" t="t" r="r" b="b"/>
              <a:pathLst>
                <a:path w="5697" h="5453" extrusionOk="0">
                  <a:moveTo>
                    <a:pt x="1" y="1"/>
                  </a:moveTo>
                  <a:lnTo>
                    <a:pt x="5697" y="5453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4"/>
            <p:cNvSpPr/>
            <p:nvPr/>
          </p:nvSpPr>
          <p:spPr>
            <a:xfrm>
              <a:off x="2794483" y="3731338"/>
              <a:ext cx="134549" cy="128786"/>
            </a:xfrm>
            <a:custGeom>
              <a:avLst/>
              <a:gdLst/>
              <a:ahLst/>
              <a:cxnLst/>
              <a:rect l="l" t="t" r="r" b="b"/>
              <a:pathLst>
                <a:path w="5697" h="5453" fill="none" extrusionOk="0">
                  <a:moveTo>
                    <a:pt x="1" y="1"/>
                  </a:moveTo>
                  <a:lnTo>
                    <a:pt x="5697" y="5453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4"/>
            <p:cNvSpPr/>
            <p:nvPr/>
          </p:nvSpPr>
          <p:spPr>
            <a:xfrm>
              <a:off x="2797694" y="3728788"/>
              <a:ext cx="128786" cy="134549"/>
            </a:xfrm>
            <a:custGeom>
              <a:avLst/>
              <a:gdLst/>
              <a:ahLst/>
              <a:cxnLst/>
              <a:rect l="l" t="t" r="r" b="b"/>
              <a:pathLst>
                <a:path w="5453" h="5697" extrusionOk="0">
                  <a:moveTo>
                    <a:pt x="5452" y="0"/>
                  </a:moveTo>
                  <a:lnTo>
                    <a:pt x="0" y="5696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4"/>
            <p:cNvSpPr/>
            <p:nvPr/>
          </p:nvSpPr>
          <p:spPr>
            <a:xfrm>
              <a:off x="2797694" y="3728788"/>
              <a:ext cx="128786" cy="134549"/>
            </a:xfrm>
            <a:custGeom>
              <a:avLst/>
              <a:gdLst/>
              <a:ahLst/>
              <a:cxnLst/>
              <a:rect l="l" t="t" r="r" b="b"/>
              <a:pathLst>
                <a:path w="5453" h="5697" fill="none" extrusionOk="0">
                  <a:moveTo>
                    <a:pt x="5452" y="0"/>
                  </a:moveTo>
                  <a:lnTo>
                    <a:pt x="0" y="5696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4"/>
            <p:cNvSpPr/>
            <p:nvPr/>
          </p:nvSpPr>
          <p:spPr>
            <a:xfrm>
              <a:off x="2822680" y="3756962"/>
              <a:ext cx="78174" cy="78174"/>
            </a:xfrm>
            <a:custGeom>
              <a:avLst/>
              <a:gdLst/>
              <a:ahLst/>
              <a:cxnLst/>
              <a:rect l="l" t="t" r="r" b="b"/>
              <a:pathLst>
                <a:path w="3310" h="3310" extrusionOk="0">
                  <a:moveTo>
                    <a:pt x="1655" y="1"/>
                  </a:moveTo>
                  <a:cubicBezTo>
                    <a:pt x="760" y="1"/>
                    <a:pt x="0" y="733"/>
                    <a:pt x="0" y="1655"/>
                  </a:cubicBezTo>
                  <a:cubicBezTo>
                    <a:pt x="0" y="2577"/>
                    <a:pt x="760" y="3310"/>
                    <a:pt x="1655" y="3310"/>
                  </a:cubicBezTo>
                  <a:cubicBezTo>
                    <a:pt x="2577" y="3310"/>
                    <a:pt x="3309" y="2577"/>
                    <a:pt x="3309" y="1655"/>
                  </a:cubicBezTo>
                  <a:cubicBezTo>
                    <a:pt x="3309" y="733"/>
                    <a:pt x="2577" y="1"/>
                    <a:pt x="1655" y="1"/>
                  </a:cubicBezTo>
                  <a:close/>
                </a:path>
              </a:pathLst>
            </a:custGeom>
            <a:solidFill>
              <a:srgbClr val="015B5B"/>
            </a:solidFill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4"/>
            <p:cNvSpPr/>
            <p:nvPr/>
          </p:nvSpPr>
          <p:spPr>
            <a:xfrm>
              <a:off x="3194844" y="3731338"/>
              <a:ext cx="133888" cy="128786"/>
            </a:xfrm>
            <a:custGeom>
              <a:avLst/>
              <a:gdLst/>
              <a:ahLst/>
              <a:cxnLst/>
              <a:rect l="l" t="t" r="r" b="b"/>
              <a:pathLst>
                <a:path w="5669" h="5453" extrusionOk="0">
                  <a:moveTo>
                    <a:pt x="0" y="1"/>
                  </a:moveTo>
                  <a:lnTo>
                    <a:pt x="5669" y="5453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4"/>
            <p:cNvSpPr/>
            <p:nvPr/>
          </p:nvSpPr>
          <p:spPr>
            <a:xfrm>
              <a:off x="3194844" y="3731338"/>
              <a:ext cx="133888" cy="128786"/>
            </a:xfrm>
            <a:custGeom>
              <a:avLst/>
              <a:gdLst/>
              <a:ahLst/>
              <a:cxnLst/>
              <a:rect l="l" t="t" r="r" b="b"/>
              <a:pathLst>
                <a:path w="5669" h="5453" fill="none" extrusionOk="0">
                  <a:moveTo>
                    <a:pt x="0" y="1"/>
                  </a:moveTo>
                  <a:lnTo>
                    <a:pt x="5669" y="5453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4"/>
            <p:cNvSpPr/>
            <p:nvPr/>
          </p:nvSpPr>
          <p:spPr>
            <a:xfrm>
              <a:off x="3197394" y="3728788"/>
              <a:ext cx="128786" cy="134549"/>
            </a:xfrm>
            <a:custGeom>
              <a:avLst/>
              <a:gdLst/>
              <a:ahLst/>
              <a:cxnLst/>
              <a:rect l="l" t="t" r="r" b="b"/>
              <a:pathLst>
                <a:path w="5453" h="5697" extrusionOk="0">
                  <a:moveTo>
                    <a:pt x="5452" y="0"/>
                  </a:moveTo>
                  <a:lnTo>
                    <a:pt x="1" y="5696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4"/>
            <p:cNvSpPr/>
            <p:nvPr/>
          </p:nvSpPr>
          <p:spPr>
            <a:xfrm>
              <a:off x="3197394" y="3728788"/>
              <a:ext cx="128786" cy="134549"/>
            </a:xfrm>
            <a:custGeom>
              <a:avLst/>
              <a:gdLst/>
              <a:ahLst/>
              <a:cxnLst/>
              <a:rect l="l" t="t" r="r" b="b"/>
              <a:pathLst>
                <a:path w="5453" h="5697" fill="none" extrusionOk="0">
                  <a:moveTo>
                    <a:pt x="5452" y="0"/>
                  </a:moveTo>
                  <a:lnTo>
                    <a:pt x="1" y="5696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4"/>
            <p:cNvSpPr/>
            <p:nvPr/>
          </p:nvSpPr>
          <p:spPr>
            <a:xfrm>
              <a:off x="3222380" y="3756962"/>
              <a:ext cx="78174" cy="78174"/>
            </a:xfrm>
            <a:custGeom>
              <a:avLst/>
              <a:gdLst/>
              <a:ahLst/>
              <a:cxnLst/>
              <a:rect l="l" t="t" r="r" b="b"/>
              <a:pathLst>
                <a:path w="3310" h="3310" extrusionOk="0">
                  <a:moveTo>
                    <a:pt x="1655" y="1"/>
                  </a:moveTo>
                  <a:cubicBezTo>
                    <a:pt x="760" y="1"/>
                    <a:pt x="0" y="733"/>
                    <a:pt x="0" y="1655"/>
                  </a:cubicBezTo>
                  <a:cubicBezTo>
                    <a:pt x="0" y="2577"/>
                    <a:pt x="760" y="3310"/>
                    <a:pt x="1655" y="3310"/>
                  </a:cubicBezTo>
                  <a:cubicBezTo>
                    <a:pt x="2577" y="3310"/>
                    <a:pt x="3309" y="2577"/>
                    <a:pt x="3309" y="1655"/>
                  </a:cubicBezTo>
                  <a:cubicBezTo>
                    <a:pt x="3309" y="733"/>
                    <a:pt x="2577" y="1"/>
                    <a:pt x="1655" y="1"/>
                  </a:cubicBezTo>
                  <a:close/>
                </a:path>
              </a:pathLst>
            </a:custGeom>
            <a:solidFill>
              <a:srgbClr val="015B5B"/>
            </a:solidFill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4"/>
            <p:cNvSpPr/>
            <p:nvPr/>
          </p:nvSpPr>
          <p:spPr>
            <a:xfrm>
              <a:off x="3594544" y="3731338"/>
              <a:ext cx="133911" cy="128786"/>
            </a:xfrm>
            <a:custGeom>
              <a:avLst/>
              <a:gdLst/>
              <a:ahLst/>
              <a:cxnLst/>
              <a:rect l="l" t="t" r="r" b="b"/>
              <a:pathLst>
                <a:path w="5670" h="5453" extrusionOk="0">
                  <a:moveTo>
                    <a:pt x="0" y="1"/>
                  </a:moveTo>
                  <a:lnTo>
                    <a:pt x="5669" y="5453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4"/>
            <p:cNvSpPr/>
            <p:nvPr/>
          </p:nvSpPr>
          <p:spPr>
            <a:xfrm>
              <a:off x="3597094" y="3728788"/>
              <a:ext cx="128786" cy="134549"/>
            </a:xfrm>
            <a:custGeom>
              <a:avLst/>
              <a:gdLst/>
              <a:ahLst/>
              <a:cxnLst/>
              <a:rect l="l" t="t" r="r" b="b"/>
              <a:pathLst>
                <a:path w="5453" h="5697" extrusionOk="0">
                  <a:moveTo>
                    <a:pt x="5453" y="0"/>
                  </a:moveTo>
                  <a:lnTo>
                    <a:pt x="1" y="5696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4"/>
            <p:cNvSpPr/>
            <p:nvPr/>
          </p:nvSpPr>
          <p:spPr>
            <a:xfrm>
              <a:off x="2418470" y="4596085"/>
              <a:ext cx="344036" cy="24"/>
            </a:xfrm>
            <a:custGeom>
              <a:avLst/>
              <a:gdLst/>
              <a:ahLst/>
              <a:cxnLst/>
              <a:rect l="l" t="t" r="r" b="b"/>
              <a:pathLst>
                <a:path w="14567" h="1" fill="none" extrusionOk="0">
                  <a:moveTo>
                    <a:pt x="1" y="1"/>
                  </a:moveTo>
                  <a:lnTo>
                    <a:pt x="14566" y="1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4"/>
            <p:cNvSpPr/>
            <p:nvPr/>
          </p:nvSpPr>
          <p:spPr>
            <a:xfrm>
              <a:off x="2228881" y="3557761"/>
              <a:ext cx="724538" cy="474617"/>
            </a:xfrm>
            <a:custGeom>
              <a:avLst/>
              <a:gdLst/>
              <a:ahLst/>
              <a:cxnLst/>
              <a:rect l="l" t="t" r="r" b="b"/>
              <a:pathLst>
                <a:path w="30678" h="20096" extrusionOk="0">
                  <a:moveTo>
                    <a:pt x="30677" y="0"/>
                  </a:moveTo>
                  <a:lnTo>
                    <a:pt x="20804" y="54"/>
                  </a:lnTo>
                  <a:lnTo>
                    <a:pt x="20804" y="8354"/>
                  </a:lnTo>
                  <a:lnTo>
                    <a:pt x="21781" y="8354"/>
                  </a:lnTo>
                  <a:lnTo>
                    <a:pt x="21781" y="8544"/>
                  </a:lnTo>
                  <a:lnTo>
                    <a:pt x="8626" y="8544"/>
                  </a:lnTo>
                  <a:cubicBezTo>
                    <a:pt x="7134" y="8544"/>
                    <a:pt x="5723" y="9114"/>
                    <a:pt x="4666" y="10172"/>
                  </a:cubicBezTo>
                  <a:lnTo>
                    <a:pt x="3364" y="11474"/>
                  </a:lnTo>
                  <a:lnTo>
                    <a:pt x="461" y="14376"/>
                  </a:lnTo>
                  <a:cubicBezTo>
                    <a:pt x="0" y="14837"/>
                    <a:pt x="0" y="15569"/>
                    <a:pt x="461" y="16030"/>
                  </a:cubicBezTo>
                  <a:cubicBezTo>
                    <a:pt x="692" y="16261"/>
                    <a:pt x="990" y="16376"/>
                    <a:pt x="1289" y="16376"/>
                  </a:cubicBezTo>
                  <a:cubicBezTo>
                    <a:pt x="1587" y="16376"/>
                    <a:pt x="1885" y="16261"/>
                    <a:pt x="2116" y="16030"/>
                  </a:cubicBezTo>
                  <a:lnTo>
                    <a:pt x="4747" y="13399"/>
                  </a:lnTo>
                  <a:lnTo>
                    <a:pt x="4801" y="13454"/>
                  </a:lnTo>
                  <a:lnTo>
                    <a:pt x="4910" y="13535"/>
                  </a:lnTo>
                  <a:lnTo>
                    <a:pt x="4964" y="13589"/>
                  </a:lnTo>
                  <a:lnTo>
                    <a:pt x="2333" y="16247"/>
                  </a:lnTo>
                  <a:cubicBezTo>
                    <a:pt x="1872" y="16708"/>
                    <a:pt x="1872" y="17441"/>
                    <a:pt x="2306" y="17902"/>
                  </a:cubicBezTo>
                  <a:cubicBezTo>
                    <a:pt x="2536" y="18132"/>
                    <a:pt x="2841" y="18248"/>
                    <a:pt x="3147" y="18248"/>
                  </a:cubicBezTo>
                  <a:cubicBezTo>
                    <a:pt x="3452" y="18248"/>
                    <a:pt x="3757" y="18132"/>
                    <a:pt x="3987" y="17902"/>
                  </a:cubicBezTo>
                  <a:lnTo>
                    <a:pt x="6700" y="15162"/>
                  </a:lnTo>
                  <a:lnTo>
                    <a:pt x="6754" y="15217"/>
                  </a:lnTo>
                  <a:lnTo>
                    <a:pt x="6863" y="15325"/>
                  </a:lnTo>
                  <a:lnTo>
                    <a:pt x="6917" y="15379"/>
                  </a:lnTo>
                  <a:lnTo>
                    <a:pt x="4177" y="18092"/>
                  </a:lnTo>
                  <a:cubicBezTo>
                    <a:pt x="3716" y="18553"/>
                    <a:pt x="3716" y="19312"/>
                    <a:pt x="4177" y="19746"/>
                  </a:cubicBezTo>
                  <a:cubicBezTo>
                    <a:pt x="4411" y="19980"/>
                    <a:pt x="4715" y="20096"/>
                    <a:pt x="5018" y="20096"/>
                  </a:cubicBezTo>
                  <a:cubicBezTo>
                    <a:pt x="5312" y="20096"/>
                    <a:pt x="5605" y="19987"/>
                    <a:pt x="5832" y="19773"/>
                  </a:cubicBezTo>
                  <a:lnTo>
                    <a:pt x="7839" y="17766"/>
                  </a:lnTo>
                  <a:cubicBezTo>
                    <a:pt x="8436" y="17170"/>
                    <a:pt x="9168" y="16736"/>
                    <a:pt x="9955" y="16491"/>
                  </a:cubicBezTo>
                  <a:cubicBezTo>
                    <a:pt x="10443" y="16356"/>
                    <a:pt x="10931" y="16275"/>
                    <a:pt x="11419" y="16275"/>
                  </a:cubicBezTo>
                  <a:lnTo>
                    <a:pt x="23842" y="16275"/>
                  </a:lnTo>
                  <a:cubicBezTo>
                    <a:pt x="23875" y="16275"/>
                    <a:pt x="23907" y="16275"/>
                    <a:pt x="23940" y="16275"/>
                  </a:cubicBezTo>
                  <a:cubicBezTo>
                    <a:pt x="25720" y="16275"/>
                    <a:pt x="27392" y="15546"/>
                    <a:pt x="28670" y="14294"/>
                  </a:cubicBezTo>
                  <a:cubicBezTo>
                    <a:pt x="29972" y="13020"/>
                    <a:pt x="30677" y="11311"/>
                    <a:pt x="30677" y="9466"/>
                  </a:cubicBezTo>
                  <a:lnTo>
                    <a:pt x="306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4"/>
            <p:cNvSpPr/>
            <p:nvPr/>
          </p:nvSpPr>
          <p:spPr>
            <a:xfrm>
              <a:off x="2228881" y="3759536"/>
              <a:ext cx="328638" cy="272900"/>
            </a:xfrm>
            <a:custGeom>
              <a:avLst/>
              <a:gdLst/>
              <a:ahLst/>
              <a:cxnLst/>
              <a:rect l="l" t="t" r="r" b="b"/>
              <a:pathLst>
                <a:path w="13915" h="11555" extrusionOk="0">
                  <a:moveTo>
                    <a:pt x="8626" y="0"/>
                  </a:moveTo>
                  <a:cubicBezTo>
                    <a:pt x="7134" y="0"/>
                    <a:pt x="5723" y="570"/>
                    <a:pt x="4666" y="1628"/>
                  </a:cubicBezTo>
                  <a:lnTo>
                    <a:pt x="3364" y="2930"/>
                  </a:lnTo>
                  <a:lnTo>
                    <a:pt x="461" y="5832"/>
                  </a:lnTo>
                  <a:cubicBezTo>
                    <a:pt x="0" y="6293"/>
                    <a:pt x="0" y="7025"/>
                    <a:pt x="461" y="7486"/>
                  </a:cubicBezTo>
                  <a:cubicBezTo>
                    <a:pt x="692" y="7717"/>
                    <a:pt x="990" y="7832"/>
                    <a:pt x="1289" y="7832"/>
                  </a:cubicBezTo>
                  <a:cubicBezTo>
                    <a:pt x="1587" y="7832"/>
                    <a:pt x="1885" y="7717"/>
                    <a:pt x="2116" y="7486"/>
                  </a:cubicBezTo>
                  <a:lnTo>
                    <a:pt x="4747" y="4855"/>
                  </a:lnTo>
                  <a:lnTo>
                    <a:pt x="4801" y="4910"/>
                  </a:lnTo>
                  <a:lnTo>
                    <a:pt x="4910" y="5018"/>
                  </a:lnTo>
                  <a:lnTo>
                    <a:pt x="4964" y="5072"/>
                  </a:lnTo>
                  <a:lnTo>
                    <a:pt x="2333" y="7703"/>
                  </a:lnTo>
                  <a:cubicBezTo>
                    <a:pt x="1872" y="8164"/>
                    <a:pt x="1872" y="8897"/>
                    <a:pt x="2306" y="9358"/>
                  </a:cubicBezTo>
                  <a:cubicBezTo>
                    <a:pt x="2536" y="9588"/>
                    <a:pt x="2841" y="9704"/>
                    <a:pt x="3147" y="9704"/>
                  </a:cubicBezTo>
                  <a:cubicBezTo>
                    <a:pt x="3452" y="9704"/>
                    <a:pt x="3757" y="9588"/>
                    <a:pt x="3987" y="9358"/>
                  </a:cubicBezTo>
                  <a:lnTo>
                    <a:pt x="6700" y="6618"/>
                  </a:lnTo>
                  <a:lnTo>
                    <a:pt x="6754" y="6673"/>
                  </a:lnTo>
                  <a:lnTo>
                    <a:pt x="6863" y="6781"/>
                  </a:lnTo>
                  <a:lnTo>
                    <a:pt x="6917" y="6835"/>
                  </a:lnTo>
                  <a:lnTo>
                    <a:pt x="4177" y="9548"/>
                  </a:lnTo>
                  <a:cubicBezTo>
                    <a:pt x="3716" y="10009"/>
                    <a:pt x="3716" y="10768"/>
                    <a:pt x="4177" y="11229"/>
                  </a:cubicBezTo>
                  <a:cubicBezTo>
                    <a:pt x="4408" y="11446"/>
                    <a:pt x="4706" y="11555"/>
                    <a:pt x="5005" y="11555"/>
                  </a:cubicBezTo>
                  <a:cubicBezTo>
                    <a:pt x="5303" y="11555"/>
                    <a:pt x="5601" y="11446"/>
                    <a:pt x="5832" y="11229"/>
                  </a:cubicBezTo>
                  <a:lnTo>
                    <a:pt x="7839" y="9222"/>
                  </a:lnTo>
                  <a:cubicBezTo>
                    <a:pt x="8436" y="8626"/>
                    <a:pt x="9168" y="8192"/>
                    <a:pt x="9955" y="7947"/>
                  </a:cubicBezTo>
                  <a:cubicBezTo>
                    <a:pt x="10443" y="7812"/>
                    <a:pt x="10931" y="7731"/>
                    <a:pt x="11419" y="7731"/>
                  </a:cubicBezTo>
                  <a:lnTo>
                    <a:pt x="13915" y="7731"/>
                  </a:lnTo>
                  <a:lnTo>
                    <a:pt x="11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4"/>
            <p:cNvSpPr/>
            <p:nvPr/>
          </p:nvSpPr>
          <p:spPr>
            <a:xfrm>
              <a:off x="2226307" y="3827432"/>
              <a:ext cx="116623" cy="122362"/>
            </a:xfrm>
            <a:custGeom>
              <a:avLst/>
              <a:gdLst/>
              <a:ahLst/>
              <a:cxnLst/>
              <a:rect l="l" t="t" r="r" b="b"/>
              <a:pathLst>
                <a:path w="4938" h="5181" fill="none" extrusionOk="0">
                  <a:moveTo>
                    <a:pt x="4937" y="2062"/>
                  </a:moveTo>
                  <a:lnTo>
                    <a:pt x="2306" y="4693"/>
                  </a:lnTo>
                  <a:cubicBezTo>
                    <a:pt x="1791" y="5181"/>
                    <a:pt x="1004" y="5181"/>
                    <a:pt x="489" y="4693"/>
                  </a:cubicBezTo>
                  <a:lnTo>
                    <a:pt x="489" y="4693"/>
                  </a:lnTo>
                  <a:cubicBezTo>
                    <a:pt x="1" y="4177"/>
                    <a:pt x="1" y="3391"/>
                    <a:pt x="489" y="2875"/>
                  </a:cubicBezTo>
                  <a:lnTo>
                    <a:pt x="3391" y="0"/>
                  </a:lnTo>
                </a:path>
              </a:pathLst>
            </a:custGeom>
            <a:noFill/>
            <a:ln w="8825" cap="flat" cmpd="sng">
              <a:solidFill>
                <a:schemeClr val="dk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4"/>
            <p:cNvSpPr/>
            <p:nvPr/>
          </p:nvSpPr>
          <p:spPr>
            <a:xfrm>
              <a:off x="2269878" y="3877380"/>
              <a:ext cx="119174" cy="116623"/>
            </a:xfrm>
            <a:custGeom>
              <a:avLst/>
              <a:gdLst/>
              <a:ahLst/>
              <a:cxnLst/>
              <a:rect l="l" t="t" r="r" b="b"/>
              <a:pathLst>
                <a:path w="5046" h="4938" fill="none" extrusionOk="0">
                  <a:moveTo>
                    <a:pt x="5045" y="1710"/>
                  </a:moveTo>
                  <a:lnTo>
                    <a:pt x="2306" y="4449"/>
                  </a:lnTo>
                  <a:cubicBezTo>
                    <a:pt x="1817" y="4938"/>
                    <a:pt x="1004" y="4938"/>
                    <a:pt x="515" y="4422"/>
                  </a:cubicBezTo>
                  <a:lnTo>
                    <a:pt x="515" y="4422"/>
                  </a:lnTo>
                  <a:cubicBezTo>
                    <a:pt x="0" y="3934"/>
                    <a:pt x="0" y="3120"/>
                    <a:pt x="515" y="2632"/>
                  </a:cubicBezTo>
                  <a:lnTo>
                    <a:pt x="3147" y="1"/>
                  </a:lnTo>
                </a:path>
              </a:pathLst>
            </a:custGeom>
            <a:noFill/>
            <a:ln w="8825" cap="flat" cmpd="sng">
              <a:solidFill>
                <a:schemeClr val="dk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4"/>
            <p:cNvSpPr/>
            <p:nvPr/>
          </p:nvSpPr>
          <p:spPr>
            <a:xfrm>
              <a:off x="2306388" y="3756962"/>
              <a:ext cx="456125" cy="70498"/>
            </a:xfrm>
            <a:custGeom>
              <a:avLst/>
              <a:gdLst/>
              <a:ahLst/>
              <a:cxnLst/>
              <a:rect l="l" t="t" r="r" b="b"/>
              <a:pathLst>
                <a:path w="19313" h="2985" fill="none" extrusionOk="0">
                  <a:moveTo>
                    <a:pt x="0" y="2984"/>
                  </a:moveTo>
                  <a:lnTo>
                    <a:pt x="1302" y="1655"/>
                  </a:lnTo>
                  <a:cubicBezTo>
                    <a:pt x="2387" y="597"/>
                    <a:pt x="3825" y="1"/>
                    <a:pt x="5344" y="1"/>
                  </a:cubicBezTo>
                  <a:lnTo>
                    <a:pt x="19312" y="1"/>
                  </a:lnTo>
                </a:path>
              </a:pathLst>
            </a:custGeom>
            <a:noFill/>
            <a:ln w="8825" cap="flat" cmpd="sng">
              <a:solidFill>
                <a:schemeClr val="dk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4"/>
            <p:cNvSpPr/>
            <p:nvPr/>
          </p:nvSpPr>
          <p:spPr>
            <a:xfrm>
              <a:off x="2314063" y="3781310"/>
              <a:ext cx="641900" cy="256250"/>
            </a:xfrm>
            <a:custGeom>
              <a:avLst/>
              <a:gdLst/>
              <a:ahLst/>
              <a:cxnLst/>
              <a:rect l="l" t="t" r="r" b="b"/>
              <a:pathLst>
                <a:path w="27179" h="10850" fill="none" extrusionOk="0">
                  <a:moveTo>
                    <a:pt x="27179" y="0"/>
                  </a:moveTo>
                  <a:cubicBezTo>
                    <a:pt x="27179" y="3825"/>
                    <a:pt x="24060" y="6917"/>
                    <a:pt x="20235" y="6917"/>
                  </a:cubicBezTo>
                  <a:lnTo>
                    <a:pt x="7812" y="6917"/>
                  </a:lnTo>
                  <a:cubicBezTo>
                    <a:pt x="7351" y="6917"/>
                    <a:pt x="6863" y="6971"/>
                    <a:pt x="6402" y="7107"/>
                  </a:cubicBezTo>
                  <a:lnTo>
                    <a:pt x="6402" y="7107"/>
                  </a:lnTo>
                  <a:cubicBezTo>
                    <a:pt x="5615" y="7351"/>
                    <a:pt x="4883" y="7785"/>
                    <a:pt x="4313" y="8355"/>
                  </a:cubicBezTo>
                  <a:lnTo>
                    <a:pt x="2306" y="10362"/>
                  </a:lnTo>
                  <a:cubicBezTo>
                    <a:pt x="1791" y="10850"/>
                    <a:pt x="977" y="10850"/>
                    <a:pt x="489" y="10362"/>
                  </a:cubicBezTo>
                  <a:lnTo>
                    <a:pt x="489" y="10362"/>
                  </a:lnTo>
                  <a:cubicBezTo>
                    <a:pt x="1" y="9873"/>
                    <a:pt x="1" y="9060"/>
                    <a:pt x="489" y="8544"/>
                  </a:cubicBezTo>
                  <a:lnTo>
                    <a:pt x="3228" y="5832"/>
                  </a:lnTo>
                </a:path>
              </a:pathLst>
            </a:custGeom>
            <a:noFill/>
            <a:ln w="8825" cap="flat" cmpd="sng">
              <a:solidFill>
                <a:schemeClr val="dk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4"/>
            <p:cNvSpPr/>
            <p:nvPr/>
          </p:nvSpPr>
          <p:spPr>
            <a:xfrm>
              <a:off x="2717613" y="3556462"/>
              <a:ext cx="24" cy="199261"/>
            </a:xfrm>
            <a:custGeom>
              <a:avLst/>
              <a:gdLst/>
              <a:ahLst/>
              <a:cxnLst/>
              <a:rect l="l" t="t" r="r" b="b"/>
              <a:pathLst>
                <a:path w="1" h="8437" fill="none" extrusionOk="0">
                  <a:moveTo>
                    <a:pt x="1" y="8436"/>
                  </a:moveTo>
                  <a:lnTo>
                    <a:pt x="1" y="1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54"/>
            <p:cNvSpPr/>
            <p:nvPr/>
          </p:nvSpPr>
          <p:spPr>
            <a:xfrm>
              <a:off x="2442818" y="3929288"/>
              <a:ext cx="78812" cy="75127"/>
            </a:xfrm>
            <a:custGeom>
              <a:avLst/>
              <a:gdLst/>
              <a:ahLst/>
              <a:cxnLst/>
              <a:rect l="l" t="t" r="r" b="b"/>
              <a:pathLst>
                <a:path w="3337" h="3181" extrusionOk="0">
                  <a:moveTo>
                    <a:pt x="706" y="0"/>
                  </a:moveTo>
                  <a:lnTo>
                    <a:pt x="380" y="922"/>
                  </a:lnTo>
                  <a:lnTo>
                    <a:pt x="245" y="1438"/>
                  </a:lnTo>
                  <a:cubicBezTo>
                    <a:pt x="1" y="2143"/>
                    <a:pt x="407" y="2902"/>
                    <a:pt x="1113" y="3119"/>
                  </a:cubicBezTo>
                  <a:cubicBezTo>
                    <a:pt x="1247" y="3160"/>
                    <a:pt x="1383" y="3180"/>
                    <a:pt x="1516" y="3180"/>
                  </a:cubicBezTo>
                  <a:cubicBezTo>
                    <a:pt x="2087" y="3180"/>
                    <a:pt x="2619" y="2823"/>
                    <a:pt x="2794" y="2251"/>
                  </a:cubicBezTo>
                  <a:lnTo>
                    <a:pt x="3337" y="298"/>
                  </a:lnTo>
                  <a:lnTo>
                    <a:pt x="7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54"/>
            <p:cNvSpPr/>
            <p:nvPr/>
          </p:nvSpPr>
          <p:spPr>
            <a:xfrm>
              <a:off x="2442818" y="3929288"/>
              <a:ext cx="78812" cy="78812"/>
            </a:xfrm>
            <a:custGeom>
              <a:avLst/>
              <a:gdLst/>
              <a:ahLst/>
              <a:cxnLst/>
              <a:rect l="l" t="t" r="r" b="b"/>
              <a:pathLst>
                <a:path w="3337" h="3337" fill="none" extrusionOk="0">
                  <a:moveTo>
                    <a:pt x="3337" y="298"/>
                  </a:moveTo>
                  <a:lnTo>
                    <a:pt x="2794" y="2251"/>
                  </a:lnTo>
                  <a:cubicBezTo>
                    <a:pt x="2577" y="2957"/>
                    <a:pt x="1818" y="3336"/>
                    <a:pt x="1113" y="3119"/>
                  </a:cubicBezTo>
                  <a:lnTo>
                    <a:pt x="1113" y="3119"/>
                  </a:lnTo>
                  <a:cubicBezTo>
                    <a:pt x="407" y="2902"/>
                    <a:pt x="1" y="2143"/>
                    <a:pt x="245" y="1438"/>
                  </a:cubicBezTo>
                  <a:lnTo>
                    <a:pt x="380" y="922"/>
                  </a:lnTo>
                  <a:lnTo>
                    <a:pt x="706" y="0"/>
                  </a:lnTo>
                </a:path>
              </a:pathLst>
            </a:custGeom>
            <a:noFill/>
            <a:ln w="8825" cap="flat" cmpd="sng">
              <a:solidFill>
                <a:schemeClr val="dk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54"/>
            <p:cNvSpPr/>
            <p:nvPr/>
          </p:nvSpPr>
          <p:spPr>
            <a:xfrm>
              <a:off x="2423594" y="3917078"/>
              <a:ext cx="40386" cy="49384"/>
            </a:xfrm>
            <a:custGeom>
              <a:avLst/>
              <a:gdLst/>
              <a:ahLst/>
              <a:cxnLst/>
              <a:rect l="l" t="t" r="r" b="b"/>
              <a:pathLst>
                <a:path w="1710" h="2091" extrusionOk="0">
                  <a:moveTo>
                    <a:pt x="1411" y="0"/>
                  </a:moveTo>
                  <a:cubicBezTo>
                    <a:pt x="1362" y="0"/>
                    <a:pt x="1311" y="20"/>
                    <a:pt x="1276" y="56"/>
                  </a:cubicBezTo>
                  <a:lnTo>
                    <a:pt x="1" y="2090"/>
                  </a:lnTo>
                  <a:lnTo>
                    <a:pt x="1" y="2090"/>
                  </a:lnTo>
                  <a:lnTo>
                    <a:pt x="1140" y="1656"/>
                  </a:lnTo>
                  <a:lnTo>
                    <a:pt x="1710" y="626"/>
                  </a:lnTo>
                  <a:lnTo>
                    <a:pt x="1547" y="110"/>
                  </a:lnTo>
                  <a:cubicBezTo>
                    <a:pt x="1532" y="34"/>
                    <a:pt x="1473" y="0"/>
                    <a:pt x="141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54"/>
            <p:cNvSpPr/>
            <p:nvPr/>
          </p:nvSpPr>
          <p:spPr>
            <a:xfrm>
              <a:off x="2702239" y="3197759"/>
              <a:ext cx="823188" cy="996800"/>
            </a:xfrm>
            <a:custGeom>
              <a:avLst/>
              <a:gdLst/>
              <a:ahLst/>
              <a:cxnLst/>
              <a:rect l="l" t="t" r="r" b="b"/>
              <a:pathLst>
                <a:path w="34855" h="42206" extrusionOk="0">
                  <a:moveTo>
                    <a:pt x="17414" y="1"/>
                  </a:moveTo>
                  <a:cubicBezTo>
                    <a:pt x="7812" y="1"/>
                    <a:pt x="1" y="7812"/>
                    <a:pt x="1" y="17441"/>
                  </a:cubicBezTo>
                  <a:lnTo>
                    <a:pt x="1" y="42205"/>
                  </a:lnTo>
                  <a:lnTo>
                    <a:pt x="34855" y="42205"/>
                  </a:lnTo>
                  <a:lnTo>
                    <a:pt x="34855" y="17441"/>
                  </a:lnTo>
                  <a:cubicBezTo>
                    <a:pt x="34855" y="7812"/>
                    <a:pt x="27043" y="1"/>
                    <a:pt x="174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54"/>
            <p:cNvSpPr/>
            <p:nvPr/>
          </p:nvSpPr>
          <p:spPr>
            <a:xfrm>
              <a:off x="3012907" y="3062605"/>
              <a:ext cx="186437" cy="242812"/>
            </a:xfrm>
            <a:custGeom>
              <a:avLst/>
              <a:gdLst/>
              <a:ahLst/>
              <a:cxnLst/>
              <a:rect l="l" t="t" r="r" b="b"/>
              <a:pathLst>
                <a:path w="7894" h="10281" extrusionOk="0">
                  <a:moveTo>
                    <a:pt x="1" y="1"/>
                  </a:moveTo>
                  <a:lnTo>
                    <a:pt x="1" y="6320"/>
                  </a:lnTo>
                  <a:cubicBezTo>
                    <a:pt x="1" y="8517"/>
                    <a:pt x="1764" y="10280"/>
                    <a:pt x="3934" y="10280"/>
                  </a:cubicBezTo>
                  <a:cubicBezTo>
                    <a:pt x="6131" y="10280"/>
                    <a:pt x="7894" y="8517"/>
                    <a:pt x="7894" y="6320"/>
                  </a:cubicBezTo>
                  <a:lnTo>
                    <a:pt x="7894" y="1"/>
                  </a:lnTo>
                  <a:close/>
                </a:path>
              </a:pathLst>
            </a:custGeom>
            <a:solidFill>
              <a:srgbClr val="FFFFFF"/>
            </a:solidFill>
            <a:ln w="8825" cap="flat" cmpd="sng">
              <a:solidFill>
                <a:schemeClr val="dk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54"/>
            <p:cNvSpPr/>
            <p:nvPr/>
          </p:nvSpPr>
          <p:spPr>
            <a:xfrm>
              <a:off x="3012907" y="3062605"/>
              <a:ext cx="186437" cy="156962"/>
            </a:xfrm>
            <a:custGeom>
              <a:avLst/>
              <a:gdLst/>
              <a:ahLst/>
              <a:cxnLst/>
              <a:rect l="l" t="t" r="r" b="b"/>
              <a:pathLst>
                <a:path w="7894" h="6646" extrusionOk="0">
                  <a:moveTo>
                    <a:pt x="1" y="1"/>
                  </a:moveTo>
                  <a:lnTo>
                    <a:pt x="1" y="6646"/>
                  </a:lnTo>
                  <a:lnTo>
                    <a:pt x="7894" y="3879"/>
                  </a:lnTo>
                  <a:lnTo>
                    <a:pt x="78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4"/>
            <p:cNvSpPr/>
            <p:nvPr/>
          </p:nvSpPr>
          <p:spPr>
            <a:xfrm>
              <a:off x="2843816" y="3968986"/>
              <a:ext cx="167850" cy="167873"/>
            </a:xfrm>
            <a:custGeom>
              <a:avLst/>
              <a:gdLst/>
              <a:ahLst/>
              <a:cxnLst/>
              <a:rect l="l" t="t" r="r" b="b"/>
              <a:pathLst>
                <a:path w="7107" h="7108" fill="none" extrusionOk="0">
                  <a:moveTo>
                    <a:pt x="7107" y="3554"/>
                  </a:moveTo>
                  <a:cubicBezTo>
                    <a:pt x="7107" y="5534"/>
                    <a:pt x="5506" y="7107"/>
                    <a:pt x="3553" y="7107"/>
                  </a:cubicBezTo>
                  <a:cubicBezTo>
                    <a:pt x="1573" y="7107"/>
                    <a:pt x="0" y="5534"/>
                    <a:pt x="0" y="3554"/>
                  </a:cubicBezTo>
                  <a:cubicBezTo>
                    <a:pt x="0" y="1601"/>
                    <a:pt x="1573" y="1"/>
                    <a:pt x="3553" y="1"/>
                  </a:cubicBezTo>
                  <a:cubicBezTo>
                    <a:pt x="5506" y="1"/>
                    <a:pt x="7107" y="1601"/>
                    <a:pt x="7107" y="3554"/>
                  </a:cubicBezTo>
                  <a:close/>
                </a:path>
              </a:pathLst>
            </a:custGeom>
            <a:noFill/>
            <a:ln w="8825" cap="flat" cmpd="sng">
              <a:solidFill>
                <a:srgbClr val="FFFFF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4"/>
            <p:cNvSpPr/>
            <p:nvPr/>
          </p:nvSpPr>
          <p:spPr>
            <a:xfrm>
              <a:off x="2294840" y="4546137"/>
              <a:ext cx="164024" cy="153112"/>
            </a:xfrm>
            <a:custGeom>
              <a:avLst/>
              <a:gdLst/>
              <a:ahLst/>
              <a:cxnLst/>
              <a:rect l="l" t="t" r="r" b="b"/>
              <a:pathLst>
                <a:path w="6945" h="6483" extrusionOk="0">
                  <a:moveTo>
                    <a:pt x="1" y="0"/>
                  </a:moveTo>
                  <a:lnTo>
                    <a:pt x="1" y="6483"/>
                  </a:lnTo>
                  <a:lnTo>
                    <a:pt x="6945" y="6483"/>
                  </a:lnTo>
                  <a:lnTo>
                    <a:pt x="69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4"/>
            <p:cNvSpPr/>
            <p:nvPr/>
          </p:nvSpPr>
          <p:spPr>
            <a:xfrm>
              <a:off x="2066804" y="4689604"/>
              <a:ext cx="387587" cy="151223"/>
            </a:xfrm>
            <a:custGeom>
              <a:avLst/>
              <a:gdLst/>
              <a:ahLst/>
              <a:cxnLst/>
              <a:rect l="l" t="t" r="r" b="b"/>
              <a:pathLst>
                <a:path w="16411" h="6403" extrusionOk="0">
                  <a:moveTo>
                    <a:pt x="6402" y="1"/>
                  </a:moveTo>
                  <a:cubicBezTo>
                    <a:pt x="2876" y="1"/>
                    <a:pt x="1" y="2876"/>
                    <a:pt x="1" y="6402"/>
                  </a:cubicBezTo>
                  <a:lnTo>
                    <a:pt x="16411" y="6402"/>
                  </a:lnTo>
                  <a:lnTo>
                    <a:pt x="164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54"/>
            <p:cNvSpPr/>
            <p:nvPr/>
          </p:nvSpPr>
          <p:spPr>
            <a:xfrm>
              <a:off x="2294840" y="4685141"/>
              <a:ext cx="164024" cy="41024"/>
            </a:xfrm>
            <a:custGeom>
              <a:avLst/>
              <a:gdLst/>
              <a:ahLst/>
              <a:cxnLst/>
              <a:rect l="l" t="t" r="r" b="b"/>
              <a:pathLst>
                <a:path w="6945" h="1737" extrusionOk="0">
                  <a:moveTo>
                    <a:pt x="1" y="0"/>
                  </a:moveTo>
                  <a:cubicBezTo>
                    <a:pt x="1" y="949"/>
                    <a:pt x="760" y="1736"/>
                    <a:pt x="1737" y="1736"/>
                  </a:cubicBezTo>
                  <a:lnTo>
                    <a:pt x="6945" y="1736"/>
                  </a:lnTo>
                  <a:lnTo>
                    <a:pt x="69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54"/>
            <p:cNvSpPr/>
            <p:nvPr/>
          </p:nvSpPr>
          <p:spPr>
            <a:xfrm>
              <a:off x="2062979" y="4840794"/>
              <a:ext cx="395900" cy="23712"/>
            </a:xfrm>
            <a:custGeom>
              <a:avLst/>
              <a:gdLst/>
              <a:ahLst/>
              <a:cxnLst/>
              <a:rect l="l" t="t" r="r" b="b"/>
              <a:pathLst>
                <a:path w="16763" h="1004" extrusionOk="0">
                  <a:moveTo>
                    <a:pt x="0" y="0"/>
                  </a:moveTo>
                  <a:lnTo>
                    <a:pt x="0" y="1004"/>
                  </a:lnTo>
                  <a:lnTo>
                    <a:pt x="16763" y="1004"/>
                  </a:lnTo>
                  <a:lnTo>
                    <a:pt x="167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4"/>
            <p:cNvSpPr/>
            <p:nvPr/>
          </p:nvSpPr>
          <p:spPr>
            <a:xfrm>
              <a:off x="2626030" y="4545500"/>
              <a:ext cx="164638" cy="153112"/>
            </a:xfrm>
            <a:custGeom>
              <a:avLst/>
              <a:gdLst/>
              <a:ahLst/>
              <a:cxnLst/>
              <a:rect l="l" t="t" r="r" b="b"/>
              <a:pathLst>
                <a:path w="6971" h="6483" extrusionOk="0">
                  <a:moveTo>
                    <a:pt x="0" y="0"/>
                  </a:moveTo>
                  <a:lnTo>
                    <a:pt x="0" y="6483"/>
                  </a:lnTo>
                  <a:lnTo>
                    <a:pt x="6971" y="6483"/>
                  </a:lnTo>
                  <a:lnTo>
                    <a:pt x="69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4"/>
            <p:cNvSpPr/>
            <p:nvPr/>
          </p:nvSpPr>
          <p:spPr>
            <a:xfrm>
              <a:off x="2403096" y="4689604"/>
              <a:ext cx="387587" cy="151223"/>
            </a:xfrm>
            <a:custGeom>
              <a:avLst/>
              <a:gdLst/>
              <a:ahLst/>
              <a:cxnLst/>
              <a:rect l="l" t="t" r="r" b="b"/>
              <a:pathLst>
                <a:path w="16411" h="6403" extrusionOk="0">
                  <a:moveTo>
                    <a:pt x="6402" y="1"/>
                  </a:moveTo>
                  <a:cubicBezTo>
                    <a:pt x="2849" y="1"/>
                    <a:pt x="1" y="2876"/>
                    <a:pt x="1" y="6402"/>
                  </a:cubicBezTo>
                  <a:lnTo>
                    <a:pt x="16411" y="6402"/>
                  </a:lnTo>
                  <a:lnTo>
                    <a:pt x="164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4"/>
            <p:cNvSpPr/>
            <p:nvPr/>
          </p:nvSpPr>
          <p:spPr>
            <a:xfrm>
              <a:off x="2626030" y="4684480"/>
              <a:ext cx="164000" cy="41024"/>
            </a:xfrm>
            <a:custGeom>
              <a:avLst/>
              <a:gdLst/>
              <a:ahLst/>
              <a:cxnLst/>
              <a:rect l="l" t="t" r="r" b="b"/>
              <a:pathLst>
                <a:path w="6944" h="1737" extrusionOk="0">
                  <a:moveTo>
                    <a:pt x="0" y="1"/>
                  </a:moveTo>
                  <a:cubicBezTo>
                    <a:pt x="0" y="950"/>
                    <a:pt x="787" y="1737"/>
                    <a:pt x="1736" y="1737"/>
                  </a:cubicBezTo>
                  <a:lnTo>
                    <a:pt x="6944" y="1737"/>
                  </a:lnTo>
                  <a:lnTo>
                    <a:pt x="69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4"/>
            <p:cNvSpPr/>
            <p:nvPr/>
          </p:nvSpPr>
          <p:spPr>
            <a:xfrm>
              <a:off x="2398632" y="4840794"/>
              <a:ext cx="395900" cy="24350"/>
            </a:xfrm>
            <a:custGeom>
              <a:avLst/>
              <a:gdLst/>
              <a:ahLst/>
              <a:cxnLst/>
              <a:rect l="l" t="t" r="r" b="b"/>
              <a:pathLst>
                <a:path w="16763" h="1031" extrusionOk="0">
                  <a:moveTo>
                    <a:pt x="0" y="0"/>
                  </a:moveTo>
                  <a:lnTo>
                    <a:pt x="0" y="1031"/>
                  </a:lnTo>
                  <a:lnTo>
                    <a:pt x="16763" y="1031"/>
                  </a:lnTo>
                  <a:lnTo>
                    <a:pt x="167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4"/>
            <p:cNvSpPr/>
            <p:nvPr/>
          </p:nvSpPr>
          <p:spPr>
            <a:xfrm>
              <a:off x="2230156" y="4050981"/>
              <a:ext cx="791163" cy="584250"/>
            </a:xfrm>
            <a:custGeom>
              <a:avLst/>
              <a:gdLst/>
              <a:ahLst/>
              <a:cxnLst/>
              <a:rect l="l" t="t" r="r" b="b"/>
              <a:pathLst>
                <a:path w="33499" h="24738" extrusionOk="0">
                  <a:moveTo>
                    <a:pt x="5751" y="1"/>
                  </a:moveTo>
                  <a:cubicBezTo>
                    <a:pt x="2577" y="1"/>
                    <a:pt x="0" y="2577"/>
                    <a:pt x="0" y="5751"/>
                  </a:cubicBezTo>
                  <a:lnTo>
                    <a:pt x="0" y="15000"/>
                  </a:lnTo>
                  <a:lnTo>
                    <a:pt x="0" y="24737"/>
                  </a:lnTo>
                  <a:lnTo>
                    <a:pt x="15515" y="24737"/>
                  </a:lnTo>
                  <a:lnTo>
                    <a:pt x="15515" y="15000"/>
                  </a:lnTo>
                  <a:lnTo>
                    <a:pt x="33498" y="15000"/>
                  </a:lnTo>
                  <a:lnTo>
                    <a:pt x="334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4"/>
            <p:cNvSpPr/>
            <p:nvPr/>
          </p:nvSpPr>
          <p:spPr>
            <a:xfrm>
              <a:off x="2467166" y="4050981"/>
              <a:ext cx="791163" cy="584250"/>
            </a:xfrm>
            <a:custGeom>
              <a:avLst/>
              <a:gdLst/>
              <a:ahLst/>
              <a:cxnLst/>
              <a:rect l="l" t="t" r="r" b="b"/>
              <a:pathLst>
                <a:path w="33499" h="24738" extrusionOk="0">
                  <a:moveTo>
                    <a:pt x="5723" y="1"/>
                  </a:moveTo>
                  <a:cubicBezTo>
                    <a:pt x="2550" y="1"/>
                    <a:pt x="0" y="2577"/>
                    <a:pt x="0" y="5751"/>
                  </a:cubicBezTo>
                  <a:lnTo>
                    <a:pt x="0" y="15000"/>
                  </a:lnTo>
                  <a:lnTo>
                    <a:pt x="0" y="24737"/>
                  </a:lnTo>
                  <a:lnTo>
                    <a:pt x="15515" y="24737"/>
                  </a:lnTo>
                  <a:lnTo>
                    <a:pt x="15515" y="15000"/>
                  </a:lnTo>
                  <a:lnTo>
                    <a:pt x="33498" y="15000"/>
                  </a:lnTo>
                  <a:lnTo>
                    <a:pt x="334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54"/>
            <p:cNvSpPr/>
            <p:nvPr/>
          </p:nvSpPr>
          <p:spPr>
            <a:xfrm>
              <a:off x="2674703" y="4263005"/>
              <a:ext cx="583612" cy="370936"/>
            </a:xfrm>
            <a:custGeom>
              <a:avLst/>
              <a:gdLst/>
              <a:ahLst/>
              <a:cxnLst/>
              <a:rect l="l" t="t" r="r" b="b"/>
              <a:pathLst>
                <a:path w="24711" h="15706" fill="none" extrusionOk="0">
                  <a:moveTo>
                    <a:pt x="0" y="15705"/>
                  </a:moveTo>
                  <a:lnTo>
                    <a:pt x="0" y="3120"/>
                  </a:lnTo>
                  <a:cubicBezTo>
                    <a:pt x="0" y="1384"/>
                    <a:pt x="1384" y="1"/>
                    <a:pt x="3093" y="1"/>
                  </a:cubicBezTo>
                  <a:lnTo>
                    <a:pt x="24710" y="1"/>
                  </a:lnTo>
                </a:path>
              </a:pathLst>
            </a:custGeom>
            <a:noFill/>
            <a:ln w="8825" cap="flat" cmpd="sng">
              <a:solidFill>
                <a:schemeClr val="lt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4"/>
            <p:cNvSpPr/>
            <p:nvPr/>
          </p:nvSpPr>
          <p:spPr>
            <a:xfrm>
              <a:off x="2827805" y="3924801"/>
              <a:ext cx="1214577" cy="939764"/>
            </a:xfrm>
            <a:custGeom>
              <a:avLst/>
              <a:gdLst/>
              <a:ahLst/>
              <a:cxnLst/>
              <a:rect l="l" t="t" r="r" b="b"/>
              <a:pathLst>
                <a:path w="51427" h="39791" extrusionOk="0">
                  <a:moveTo>
                    <a:pt x="5723" y="0"/>
                  </a:moveTo>
                  <a:cubicBezTo>
                    <a:pt x="2550" y="0"/>
                    <a:pt x="0" y="2550"/>
                    <a:pt x="0" y="5696"/>
                  </a:cubicBezTo>
                  <a:lnTo>
                    <a:pt x="0" y="34068"/>
                  </a:lnTo>
                  <a:cubicBezTo>
                    <a:pt x="0" y="37241"/>
                    <a:pt x="2550" y="39791"/>
                    <a:pt x="5723" y="39791"/>
                  </a:cubicBezTo>
                  <a:lnTo>
                    <a:pt x="45731" y="39791"/>
                  </a:lnTo>
                  <a:cubicBezTo>
                    <a:pt x="48877" y="39791"/>
                    <a:pt x="51427" y="37241"/>
                    <a:pt x="51427" y="34068"/>
                  </a:cubicBezTo>
                  <a:lnTo>
                    <a:pt x="51427" y="5696"/>
                  </a:lnTo>
                  <a:cubicBezTo>
                    <a:pt x="51427" y="2550"/>
                    <a:pt x="48877" y="0"/>
                    <a:pt x="457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4"/>
            <p:cNvSpPr/>
            <p:nvPr/>
          </p:nvSpPr>
          <p:spPr>
            <a:xfrm>
              <a:off x="2884152" y="3972836"/>
              <a:ext cx="181312" cy="843688"/>
            </a:xfrm>
            <a:custGeom>
              <a:avLst/>
              <a:gdLst/>
              <a:ahLst/>
              <a:cxnLst/>
              <a:rect l="l" t="t" r="r" b="b"/>
              <a:pathLst>
                <a:path w="7677" h="35723" extrusionOk="0">
                  <a:moveTo>
                    <a:pt x="3853" y="0"/>
                  </a:moveTo>
                  <a:cubicBezTo>
                    <a:pt x="1737" y="0"/>
                    <a:pt x="1" y="1709"/>
                    <a:pt x="1" y="3825"/>
                  </a:cubicBezTo>
                  <a:lnTo>
                    <a:pt x="1" y="31898"/>
                  </a:lnTo>
                  <a:cubicBezTo>
                    <a:pt x="1" y="34014"/>
                    <a:pt x="1737" y="35722"/>
                    <a:pt x="3853" y="35722"/>
                  </a:cubicBezTo>
                  <a:cubicBezTo>
                    <a:pt x="5968" y="35722"/>
                    <a:pt x="7677" y="34014"/>
                    <a:pt x="7677" y="31898"/>
                  </a:cubicBezTo>
                  <a:lnTo>
                    <a:pt x="7677" y="3825"/>
                  </a:lnTo>
                  <a:cubicBezTo>
                    <a:pt x="7677" y="1709"/>
                    <a:pt x="5968" y="0"/>
                    <a:pt x="38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4"/>
            <p:cNvSpPr/>
            <p:nvPr/>
          </p:nvSpPr>
          <p:spPr>
            <a:xfrm>
              <a:off x="3137811" y="4065080"/>
              <a:ext cx="782212" cy="445237"/>
            </a:xfrm>
            <a:custGeom>
              <a:avLst/>
              <a:gdLst/>
              <a:ahLst/>
              <a:cxnLst/>
              <a:rect l="l" t="t" r="r" b="b"/>
              <a:pathLst>
                <a:path w="33120" h="18852" fill="none" extrusionOk="0">
                  <a:moveTo>
                    <a:pt x="33119" y="0"/>
                  </a:moveTo>
                  <a:lnTo>
                    <a:pt x="5317" y="0"/>
                  </a:lnTo>
                  <a:cubicBezTo>
                    <a:pt x="2361" y="0"/>
                    <a:pt x="1" y="2387"/>
                    <a:pt x="1" y="5317"/>
                  </a:cubicBezTo>
                  <a:lnTo>
                    <a:pt x="1" y="18851"/>
                  </a:lnTo>
                </a:path>
              </a:pathLst>
            </a:custGeom>
            <a:solidFill>
              <a:schemeClr val="accent6"/>
            </a:solidFill>
            <a:ln w="8825" cap="flat" cmpd="sng">
              <a:solidFill>
                <a:schemeClr val="dk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4"/>
            <p:cNvSpPr/>
            <p:nvPr/>
          </p:nvSpPr>
          <p:spPr>
            <a:xfrm>
              <a:off x="2711850" y="3584660"/>
              <a:ext cx="725175" cy="474617"/>
            </a:xfrm>
            <a:custGeom>
              <a:avLst/>
              <a:gdLst/>
              <a:ahLst/>
              <a:cxnLst/>
              <a:rect l="l" t="t" r="r" b="b"/>
              <a:pathLst>
                <a:path w="30705" h="20096" extrusionOk="0">
                  <a:moveTo>
                    <a:pt x="30705" y="0"/>
                  </a:moveTo>
                  <a:lnTo>
                    <a:pt x="20805" y="55"/>
                  </a:lnTo>
                  <a:lnTo>
                    <a:pt x="20805" y="8355"/>
                  </a:lnTo>
                  <a:lnTo>
                    <a:pt x="21781" y="8355"/>
                  </a:lnTo>
                  <a:lnTo>
                    <a:pt x="21781" y="8544"/>
                  </a:lnTo>
                  <a:lnTo>
                    <a:pt x="8626" y="8544"/>
                  </a:lnTo>
                  <a:cubicBezTo>
                    <a:pt x="7134" y="8544"/>
                    <a:pt x="5724" y="9114"/>
                    <a:pt x="4666" y="10172"/>
                  </a:cubicBezTo>
                  <a:lnTo>
                    <a:pt x="3364" y="11474"/>
                  </a:lnTo>
                  <a:lnTo>
                    <a:pt x="462" y="14376"/>
                  </a:lnTo>
                  <a:cubicBezTo>
                    <a:pt x="1" y="14837"/>
                    <a:pt x="1" y="15569"/>
                    <a:pt x="462" y="16031"/>
                  </a:cubicBezTo>
                  <a:cubicBezTo>
                    <a:pt x="692" y="16261"/>
                    <a:pt x="991" y="16376"/>
                    <a:pt x="1289" y="16376"/>
                  </a:cubicBezTo>
                  <a:cubicBezTo>
                    <a:pt x="1587" y="16376"/>
                    <a:pt x="1886" y="16261"/>
                    <a:pt x="2116" y="16031"/>
                  </a:cubicBezTo>
                  <a:lnTo>
                    <a:pt x="4774" y="13400"/>
                  </a:lnTo>
                  <a:lnTo>
                    <a:pt x="4829" y="13454"/>
                  </a:lnTo>
                  <a:lnTo>
                    <a:pt x="4910" y="13535"/>
                  </a:lnTo>
                  <a:lnTo>
                    <a:pt x="4964" y="13617"/>
                  </a:lnTo>
                  <a:lnTo>
                    <a:pt x="2333" y="16248"/>
                  </a:lnTo>
                  <a:cubicBezTo>
                    <a:pt x="1872" y="16709"/>
                    <a:pt x="1872" y="17441"/>
                    <a:pt x="2333" y="17902"/>
                  </a:cubicBezTo>
                  <a:cubicBezTo>
                    <a:pt x="2564" y="18133"/>
                    <a:pt x="2862" y="18248"/>
                    <a:pt x="3161" y="18248"/>
                  </a:cubicBezTo>
                  <a:cubicBezTo>
                    <a:pt x="3459" y="18248"/>
                    <a:pt x="3757" y="18133"/>
                    <a:pt x="3988" y="17902"/>
                  </a:cubicBezTo>
                  <a:lnTo>
                    <a:pt x="6727" y="15163"/>
                  </a:lnTo>
                  <a:lnTo>
                    <a:pt x="6782" y="15217"/>
                  </a:lnTo>
                  <a:lnTo>
                    <a:pt x="6863" y="15325"/>
                  </a:lnTo>
                  <a:lnTo>
                    <a:pt x="6917" y="15380"/>
                  </a:lnTo>
                  <a:lnTo>
                    <a:pt x="4178" y="18092"/>
                  </a:lnTo>
                  <a:cubicBezTo>
                    <a:pt x="3744" y="18553"/>
                    <a:pt x="3744" y="19313"/>
                    <a:pt x="4178" y="19747"/>
                  </a:cubicBezTo>
                  <a:cubicBezTo>
                    <a:pt x="4412" y="19981"/>
                    <a:pt x="4723" y="20096"/>
                    <a:pt x="5029" y="20096"/>
                  </a:cubicBezTo>
                  <a:cubicBezTo>
                    <a:pt x="5326" y="20096"/>
                    <a:pt x="5619" y="19987"/>
                    <a:pt x="5832" y="19774"/>
                  </a:cubicBezTo>
                  <a:lnTo>
                    <a:pt x="7867" y="17767"/>
                  </a:lnTo>
                  <a:cubicBezTo>
                    <a:pt x="8436" y="17170"/>
                    <a:pt x="9196" y="16736"/>
                    <a:pt x="9982" y="16492"/>
                  </a:cubicBezTo>
                  <a:cubicBezTo>
                    <a:pt x="10443" y="16356"/>
                    <a:pt x="10959" y="16275"/>
                    <a:pt x="11447" y="16275"/>
                  </a:cubicBezTo>
                  <a:lnTo>
                    <a:pt x="23870" y="16275"/>
                  </a:lnTo>
                  <a:cubicBezTo>
                    <a:pt x="23902" y="16275"/>
                    <a:pt x="23935" y="16275"/>
                    <a:pt x="23967" y="16275"/>
                  </a:cubicBezTo>
                  <a:cubicBezTo>
                    <a:pt x="25748" y="16275"/>
                    <a:pt x="27419" y="15547"/>
                    <a:pt x="28671" y="14295"/>
                  </a:cubicBezTo>
                  <a:cubicBezTo>
                    <a:pt x="29972" y="13020"/>
                    <a:pt x="30678" y="11311"/>
                    <a:pt x="30678" y="9467"/>
                  </a:cubicBezTo>
                  <a:lnTo>
                    <a:pt x="307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4"/>
            <p:cNvSpPr/>
            <p:nvPr/>
          </p:nvSpPr>
          <p:spPr>
            <a:xfrm>
              <a:off x="2711850" y="3786435"/>
              <a:ext cx="328661" cy="272924"/>
            </a:xfrm>
            <a:custGeom>
              <a:avLst/>
              <a:gdLst/>
              <a:ahLst/>
              <a:cxnLst/>
              <a:rect l="l" t="t" r="r" b="b"/>
              <a:pathLst>
                <a:path w="13916" h="11556" extrusionOk="0">
                  <a:moveTo>
                    <a:pt x="8626" y="0"/>
                  </a:moveTo>
                  <a:cubicBezTo>
                    <a:pt x="7134" y="0"/>
                    <a:pt x="5724" y="570"/>
                    <a:pt x="4666" y="1628"/>
                  </a:cubicBezTo>
                  <a:lnTo>
                    <a:pt x="3364" y="2930"/>
                  </a:lnTo>
                  <a:lnTo>
                    <a:pt x="462" y="5832"/>
                  </a:lnTo>
                  <a:cubicBezTo>
                    <a:pt x="1" y="6293"/>
                    <a:pt x="1" y="7025"/>
                    <a:pt x="462" y="7487"/>
                  </a:cubicBezTo>
                  <a:cubicBezTo>
                    <a:pt x="692" y="7717"/>
                    <a:pt x="991" y="7832"/>
                    <a:pt x="1289" y="7832"/>
                  </a:cubicBezTo>
                  <a:cubicBezTo>
                    <a:pt x="1587" y="7832"/>
                    <a:pt x="1886" y="7717"/>
                    <a:pt x="2116" y="7487"/>
                  </a:cubicBezTo>
                  <a:lnTo>
                    <a:pt x="4774" y="4856"/>
                  </a:lnTo>
                  <a:lnTo>
                    <a:pt x="4829" y="4910"/>
                  </a:lnTo>
                  <a:lnTo>
                    <a:pt x="4910" y="5018"/>
                  </a:lnTo>
                  <a:lnTo>
                    <a:pt x="4964" y="5073"/>
                  </a:lnTo>
                  <a:lnTo>
                    <a:pt x="2333" y="7704"/>
                  </a:lnTo>
                  <a:cubicBezTo>
                    <a:pt x="1872" y="8165"/>
                    <a:pt x="1872" y="8897"/>
                    <a:pt x="2333" y="9358"/>
                  </a:cubicBezTo>
                  <a:cubicBezTo>
                    <a:pt x="2564" y="9589"/>
                    <a:pt x="2862" y="9704"/>
                    <a:pt x="3161" y="9704"/>
                  </a:cubicBezTo>
                  <a:cubicBezTo>
                    <a:pt x="3459" y="9704"/>
                    <a:pt x="3757" y="9589"/>
                    <a:pt x="3988" y="9358"/>
                  </a:cubicBezTo>
                  <a:lnTo>
                    <a:pt x="6727" y="6619"/>
                  </a:lnTo>
                  <a:lnTo>
                    <a:pt x="6782" y="6673"/>
                  </a:lnTo>
                  <a:lnTo>
                    <a:pt x="6863" y="6781"/>
                  </a:lnTo>
                  <a:lnTo>
                    <a:pt x="6917" y="6836"/>
                  </a:lnTo>
                  <a:lnTo>
                    <a:pt x="4178" y="9548"/>
                  </a:lnTo>
                  <a:cubicBezTo>
                    <a:pt x="3744" y="10009"/>
                    <a:pt x="3744" y="10769"/>
                    <a:pt x="4178" y="11230"/>
                  </a:cubicBezTo>
                  <a:cubicBezTo>
                    <a:pt x="4408" y="11447"/>
                    <a:pt x="4713" y="11555"/>
                    <a:pt x="5015" y="11555"/>
                  </a:cubicBezTo>
                  <a:cubicBezTo>
                    <a:pt x="5317" y="11555"/>
                    <a:pt x="5615" y="11447"/>
                    <a:pt x="5832" y="11230"/>
                  </a:cubicBezTo>
                  <a:lnTo>
                    <a:pt x="7867" y="9223"/>
                  </a:lnTo>
                  <a:cubicBezTo>
                    <a:pt x="8436" y="8626"/>
                    <a:pt x="9196" y="8192"/>
                    <a:pt x="9982" y="7948"/>
                  </a:cubicBezTo>
                  <a:cubicBezTo>
                    <a:pt x="10443" y="7812"/>
                    <a:pt x="10959" y="7731"/>
                    <a:pt x="11447" y="7731"/>
                  </a:cubicBezTo>
                  <a:lnTo>
                    <a:pt x="13915" y="7731"/>
                  </a:lnTo>
                  <a:lnTo>
                    <a:pt x="135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4"/>
            <p:cNvSpPr/>
            <p:nvPr/>
          </p:nvSpPr>
          <p:spPr>
            <a:xfrm>
              <a:off x="2759885" y="3782184"/>
              <a:ext cx="101248" cy="74749"/>
            </a:xfrm>
            <a:custGeom>
              <a:avLst/>
              <a:gdLst/>
              <a:ahLst/>
              <a:cxnLst/>
              <a:rect l="l" t="t" r="r" b="b"/>
              <a:pathLst>
                <a:path w="4287" h="3165" extrusionOk="0">
                  <a:moveTo>
                    <a:pt x="3112" y="1"/>
                  </a:moveTo>
                  <a:cubicBezTo>
                    <a:pt x="3034" y="1"/>
                    <a:pt x="2956" y="6"/>
                    <a:pt x="2876" y="18"/>
                  </a:cubicBezTo>
                  <a:lnTo>
                    <a:pt x="1384" y="235"/>
                  </a:lnTo>
                  <a:cubicBezTo>
                    <a:pt x="543" y="370"/>
                    <a:pt x="1" y="1157"/>
                    <a:pt x="109" y="1971"/>
                  </a:cubicBezTo>
                  <a:cubicBezTo>
                    <a:pt x="218" y="2540"/>
                    <a:pt x="625" y="3001"/>
                    <a:pt x="1140" y="3164"/>
                  </a:cubicBezTo>
                  <a:lnTo>
                    <a:pt x="4286" y="560"/>
                  </a:lnTo>
                  <a:cubicBezTo>
                    <a:pt x="4007" y="210"/>
                    <a:pt x="3586" y="1"/>
                    <a:pt x="31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4"/>
            <p:cNvSpPr/>
            <p:nvPr/>
          </p:nvSpPr>
          <p:spPr>
            <a:xfrm>
              <a:off x="2709300" y="3854331"/>
              <a:ext cx="117237" cy="122386"/>
            </a:xfrm>
            <a:custGeom>
              <a:avLst/>
              <a:gdLst/>
              <a:ahLst/>
              <a:cxnLst/>
              <a:rect l="l" t="t" r="r" b="b"/>
              <a:pathLst>
                <a:path w="4964" h="5182" fill="none" extrusionOk="0">
                  <a:moveTo>
                    <a:pt x="4964" y="2062"/>
                  </a:moveTo>
                  <a:lnTo>
                    <a:pt x="2306" y="4693"/>
                  </a:lnTo>
                  <a:cubicBezTo>
                    <a:pt x="1817" y="5181"/>
                    <a:pt x="1004" y="5181"/>
                    <a:pt x="515" y="4693"/>
                  </a:cubicBezTo>
                  <a:lnTo>
                    <a:pt x="515" y="4693"/>
                  </a:lnTo>
                  <a:cubicBezTo>
                    <a:pt x="0" y="4178"/>
                    <a:pt x="0" y="3364"/>
                    <a:pt x="515" y="2876"/>
                  </a:cubicBezTo>
                  <a:lnTo>
                    <a:pt x="3391" y="1"/>
                  </a:lnTo>
                </a:path>
              </a:pathLst>
            </a:custGeom>
            <a:noFill/>
            <a:ln w="8825" cap="flat" cmpd="sng">
              <a:solidFill>
                <a:schemeClr val="dk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4"/>
            <p:cNvSpPr/>
            <p:nvPr/>
          </p:nvSpPr>
          <p:spPr>
            <a:xfrm>
              <a:off x="2753485" y="3904302"/>
              <a:ext cx="119174" cy="116600"/>
            </a:xfrm>
            <a:custGeom>
              <a:avLst/>
              <a:gdLst/>
              <a:ahLst/>
              <a:cxnLst/>
              <a:rect l="l" t="t" r="r" b="b"/>
              <a:pathLst>
                <a:path w="5046" h="4937" fill="none" extrusionOk="0">
                  <a:moveTo>
                    <a:pt x="5046" y="1709"/>
                  </a:moveTo>
                  <a:lnTo>
                    <a:pt x="2306" y="4448"/>
                  </a:lnTo>
                  <a:cubicBezTo>
                    <a:pt x="1791" y="4937"/>
                    <a:pt x="977" y="4937"/>
                    <a:pt x="489" y="4421"/>
                  </a:cubicBezTo>
                  <a:lnTo>
                    <a:pt x="489" y="4421"/>
                  </a:lnTo>
                  <a:cubicBezTo>
                    <a:pt x="1" y="3933"/>
                    <a:pt x="1" y="3119"/>
                    <a:pt x="489" y="2631"/>
                  </a:cubicBezTo>
                  <a:lnTo>
                    <a:pt x="3147" y="0"/>
                  </a:lnTo>
                </a:path>
              </a:pathLst>
            </a:custGeom>
            <a:noFill/>
            <a:ln w="8825" cap="flat" cmpd="sng">
              <a:solidFill>
                <a:schemeClr val="dk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4"/>
            <p:cNvSpPr/>
            <p:nvPr/>
          </p:nvSpPr>
          <p:spPr>
            <a:xfrm>
              <a:off x="2789996" y="3783860"/>
              <a:ext cx="456125" cy="70498"/>
            </a:xfrm>
            <a:custGeom>
              <a:avLst/>
              <a:gdLst/>
              <a:ahLst/>
              <a:cxnLst/>
              <a:rect l="l" t="t" r="r" b="b"/>
              <a:pathLst>
                <a:path w="19313" h="2985" fill="none" extrusionOk="0">
                  <a:moveTo>
                    <a:pt x="1" y="2985"/>
                  </a:moveTo>
                  <a:lnTo>
                    <a:pt x="1303" y="1655"/>
                  </a:lnTo>
                  <a:cubicBezTo>
                    <a:pt x="2360" y="598"/>
                    <a:pt x="3825" y="1"/>
                    <a:pt x="5344" y="1"/>
                  </a:cubicBezTo>
                  <a:lnTo>
                    <a:pt x="19313" y="1"/>
                  </a:lnTo>
                </a:path>
              </a:pathLst>
            </a:custGeom>
            <a:noFill/>
            <a:ln w="8825" cap="flat" cmpd="sng">
              <a:solidFill>
                <a:schemeClr val="dk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4"/>
            <p:cNvSpPr/>
            <p:nvPr/>
          </p:nvSpPr>
          <p:spPr>
            <a:xfrm>
              <a:off x="2797057" y="3582085"/>
              <a:ext cx="642538" cy="482411"/>
            </a:xfrm>
            <a:custGeom>
              <a:avLst/>
              <a:gdLst/>
              <a:ahLst/>
              <a:cxnLst/>
              <a:rect l="l" t="t" r="r" b="b"/>
              <a:pathLst>
                <a:path w="27206" h="20426" fill="none" extrusionOk="0">
                  <a:moveTo>
                    <a:pt x="27205" y="1"/>
                  </a:moveTo>
                  <a:lnTo>
                    <a:pt x="27178" y="9576"/>
                  </a:lnTo>
                  <a:cubicBezTo>
                    <a:pt x="27178" y="13400"/>
                    <a:pt x="24086" y="16492"/>
                    <a:pt x="20262" y="16492"/>
                  </a:cubicBezTo>
                  <a:lnTo>
                    <a:pt x="7839" y="16492"/>
                  </a:lnTo>
                  <a:cubicBezTo>
                    <a:pt x="7351" y="16492"/>
                    <a:pt x="6862" y="16546"/>
                    <a:pt x="6401" y="16682"/>
                  </a:cubicBezTo>
                  <a:lnTo>
                    <a:pt x="6401" y="16682"/>
                  </a:lnTo>
                  <a:cubicBezTo>
                    <a:pt x="5615" y="16926"/>
                    <a:pt x="4910" y="17360"/>
                    <a:pt x="4313" y="17930"/>
                  </a:cubicBezTo>
                  <a:lnTo>
                    <a:pt x="2306" y="19937"/>
                  </a:lnTo>
                  <a:cubicBezTo>
                    <a:pt x="1817" y="20425"/>
                    <a:pt x="1004" y="20425"/>
                    <a:pt x="515" y="19937"/>
                  </a:cubicBezTo>
                  <a:lnTo>
                    <a:pt x="515" y="19937"/>
                  </a:lnTo>
                  <a:cubicBezTo>
                    <a:pt x="0" y="19449"/>
                    <a:pt x="0" y="18635"/>
                    <a:pt x="515" y="18120"/>
                  </a:cubicBezTo>
                  <a:lnTo>
                    <a:pt x="3255" y="15407"/>
                  </a:lnTo>
                </a:path>
              </a:pathLst>
            </a:custGeom>
            <a:noFill/>
            <a:ln w="8825" cap="flat" cmpd="sng">
              <a:solidFill>
                <a:schemeClr val="dk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4"/>
            <p:cNvSpPr/>
            <p:nvPr/>
          </p:nvSpPr>
          <p:spPr>
            <a:xfrm>
              <a:off x="3200606" y="3583384"/>
              <a:ext cx="24" cy="199237"/>
            </a:xfrm>
            <a:custGeom>
              <a:avLst/>
              <a:gdLst/>
              <a:ahLst/>
              <a:cxnLst/>
              <a:rect l="l" t="t" r="r" b="b"/>
              <a:pathLst>
                <a:path w="1" h="8436" fill="none" extrusionOk="0">
                  <a:moveTo>
                    <a:pt x="0" y="8436"/>
                  </a:move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chemeClr val="dk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4"/>
            <p:cNvSpPr/>
            <p:nvPr/>
          </p:nvSpPr>
          <p:spPr>
            <a:xfrm>
              <a:off x="3436955" y="3581448"/>
              <a:ext cx="33986" cy="162111"/>
            </a:xfrm>
            <a:custGeom>
              <a:avLst/>
              <a:gdLst/>
              <a:ahLst/>
              <a:cxnLst/>
              <a:rect l="l" t="t" r="r" b="b"/>
              <a:pathLst>
                <a:path w="1439" h="6864" extrusionOk="0">
                  <a:moveTo>
                    <a:pt x="1" y="1"/>
                  </a:moveTo>
                  <a:lnTo>
                    <a:pt x="1" y="6863"/>
                  </a:lnTo>
                  <a:lnTo>
                    <a:pt x="1438" y="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4"/>
            <p:cNvSpPr/>
            <p:nvPr/>
          </p:nvSpPr>
          <p:spPr>
            <a:xfrm flipH="1">
              <a:off x="3026464" y="1958117"/>
              <a:ext cx="193086" cy="231868"/>
            </a:xfrm>
            <a:custGeom>
              <a:avLst/>
              <a:gdLst/>
              <a:ahLst/>
              <a:cxnLst/>
              <a:rect l="l" t="t" r="r" b="b"/>
              <a:pathLst>
                <a:path w="6806" h="8173" extrusionOk="0">
                  <a:moveTo>
                    <a:pt x="3403" y="0"/>
                  </a:moveTo>
                  <a:lnTo>
                    <a:pt x="2202" y="2869"/>
                  </a:lnTo>
                  <a:lnTo>
                    <a:pt x="0" y="4070"/>
                  </a:lnTo>
                  <a:lnTo>
                    <a:pt x="2202" y="5304"/>
                  </a:lnTo>
                  <a:lnTo>
                    <a:pt x="3403" y="8173"/>
                  </a:lnTo>
                  <a:lnTo>
                    <a:pt x="4603" y="5304"/>
                  </a:lnTo>
                  <a:lnTo>
                    <a:pt x="6805" y="4070"/>
                  </a:lnTo>
                  <a:lnTo>
                    <a:pt x="4603" y="2869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54"/>
            <p:cNvSpPr/>
            <p:nvPr/>
          </p:nvSpPr>
          <p:spPr>
            <a:xfrm flipH="1">
              <a:off x="3209018" y="2331488"/>
              <a:ext cx="120232" cy="143864"/>
            </a:xfrm>
            <a:custGeom>
              <a:avLst/>
              <a:gdLst/>
              <a:ahLst/>
              <a:cxnLst/>
              <a:rect l="l" t="t" r="r" b="b"/>
              <a:pathLst>
                <a:path w="4238" h="5071" extrusionOk="0">
                  <a:moveTo>
                    <a:pt x="2136" y="0"/>
                  </a:moveTo>
                  <a:lnTo>
                    <a:pt x="1369" y="1768"/>
                  </a:lnTo>
                  <a:lnTo>
                    <a:pt x="1" y="2535"/>
                  </a:lnTo>
                  <a:lnTo>
                    <a:pt x="1369" y="3269"/>
                  </a:lnTo>
                  <a:lnTo>
                    <a:pt x="2136" y="5071"/>
                  </a:lnTo>
                  <a:lnTo>
                    <a:pt x="2870" y="3269"/>
                  </a:lnTo>
                  <a:lnTo>
                    <a:pt x="4237" y="2535"/>
                  </a:lnTo>
                  <a:lnTo>
                    <a:pt x="2870" y="1768"/>
                  </a:lnTo>
                  <a:lnTo>
                    <a:pt x="21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54"/>
            <p:cNvSpPr/>
            <p:nvPr/>
          </p:nvSpPr>
          <p:spPr>
            <a:xfrm flipH="1">
              <a:off x="2788339" y="1740381"/>
              <a:ext cx="150503" cy="179837"/>
            </a:xfrm>
            <a:custGeom>
              <a:avLst/>
              <a:gdLst/>
              <a:ahLst/>
              <a:cxnLst/>
              <a:rect l="l" t="t" r="r" b="b"/>
              <a:pathLst>
                <a:path w="5305" h="6339" extrusionOk="0">
                  <a:moveTo>
                    <a:pt x="2636" y="1"/>
                  </a:moveTo>
                  <a:lnTo>
                    <a:pt x="1702" y="2236"/>
                  </a:lnTo>
                  <a:lnTo>
                    <a:pt x="0" y="3170"/>
                  </a:lnTo>
                  <a:lnTo>
                    <a:pt x="1702" y="4104"/>
                  </a:lnTo>
                  <a:lnTo>
                    <a:pt x="2636" y="6339"/>
                  </a:lnTo>
                  <a:lnTo>
                    <a:pt x="3570" y="4104"/>
                  </a:lnTo>
                  <a:lnTo>
                    <a:pt x="5304" y="3170"/>
                  </a:lnTo>
                  <a:lnTo>
                    <a:pt x="3570" y="2236"/>
                  </a:lnTo>
                  <a:lnTo>
                    <a:pt x="26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4"/>
            <p:cNvSpPr/>
            <p:nvPr/>
          </p:nvSpPr>
          <p:spPr>
            <a:xfrm flipH="1">
              <a:off x="2756775" y="2283458"/>
              <a:ext cx="193086" cy="231868"/>
            </a:xfrm>
            <a:custGeom>
              <a:avLst/>
              <a:gdLst/>
              <a:ahLst/>
              <a:cxnLst/>
              <a:rect l="l" t="t" r="r" b="b"/>
              <a:pathLst>
                <a:path w="6806" h="8173" extrusionOk="0">
                  <a:moveTo>
                    <a:pt x="3403" y="0"/>
                  </a:moveTo>
                  <a:lnTo>
                    <a:pt x="2202" y="2869"/>
                  </a:lnTo>
                  <a:lnTo>
                    <a:pt x="0" y="4070"/>
                  </a:lnTo>
                  <a:lnTo>
                    <a:pt x="2202" y="5304"/>
                  </a:lnTo>
                  <a:lnTo>
                    <a:pt x="3403" y="8173"/>
                  </a:lnTo>
                  <a:lnTo>
                    <a:pt x="4603" y="5304"/>
                  </a:lnTo>
                  <a:lnTo>
                    <a:pt x="6805" y="4070"/>
                  </a:lnTo>
                  <a:lnTo>
                    <a:pt x="4603" y="2869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54"/>
            <p:cNvSpPr/>
            <p:nvPr/>
          </p:nvSpPr>
          <p:spPr>
            <a:xfrm rot="10800000">
              <a:off x="3137811" y="4341155"/>
              <a:ext cx="782212" cy="445237"/>
            </a:xfrm>
            <a:custGeom>
              <a:avLst/>
              <a:gdLst/>
              <a:ahLst/>
              <a:cxnLst/>
              <a:rect l="l" t="t" r="r" b="b"/>
              <a:pathLst>
                <a:path w="33120" h="18852" fill="none" extrusionOk="0">
                  <a:moveTo>
                    <a:pt x="33119" y="0"/>
                  </a:moveTo>
                  <a:lnTo>
                    <a:pt x="5317" y="0"/>
                  </a:lnTo>
                  <a:cubicBezTo>
                    <a:pt x="2361" y="0"/>
                    <a:pt x="1" y="2387"/>
                    <a:pt x="1" y="5317"/>
                  </a:cubicBezTo>
                  <a:lnTo>
                    <a:pt x="1" y="18851"/>
                  </a:lnTo>
                </a:path>
              </a:pathLst>
            </a:custGeom>
            <a:solidFill>
              <a:schemeClr val="accent6"/>
            </a:solidFill>
            <a:ln w="8825" cap="flat" cmpd="sng">
              <a:solidFill>
                <a:schemeClr val="dk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4"/>
            <p:cNvSpPr/>
            <p:nvPr/>
          </p:nvSpPr>
          <p:spPr>
            <a:xfrm>
              <a:off x="2823955" y="2548248"/>
              <a:ext cx="447150" cy="606025"/>
            </a:xfrm>
            <a:custGeom>
              <a:avLst/>
              <a:gdLst/>
              <a:ahLst/>
              <a:cxnLst/>
              <a:rect l="l" t="t" r="r" b="b"/>
              <a:pathLst>
                <a:path w="18933" h="25660" extrusionOk="0">
                  <a:moveTo>
                    <a:pt x="9467" y="0"/>
                  </a:moveTo>
                  <a:cubicBezTo>
                    <a:pt x="4232" y="0"/>
                    <a:pt x="0" y="4231"/>
                    <a:pt x="0" y="9466"/>
                  </a:cubicBezTo>
                  <a:lnTo>
                    <a:pt x="0" y="16193"/>
                  </a:lnTo>
                  <a:cubicBezTo>
                    <a:pt x="0" y="21428"/>
                    <a:pt x="4232" y="25659"/>
                    <a:pt x="9467" y="25659"/>
                  </a:cubicBezTo>
                  <a:cubicBezTo>
                    <a:pt x="14701" y="25659"/>
                    <a:pt x="18933" y="21428"/>
                    <a:pt x="18933" y="16193"/>
                  </a:cubicBezTo>
                  <a:lnTo>
                    <a:pt x="18933" y="9466"/>
                  </a:lnTo>
                  <a:cubicBezTo>
                    <a:pt x="18933" y="4231"/>
                    <a:pt x="14701" y="0"/>
                    <a:pt x="9467" y="0"/>
                  </a:cubicBezTo>
                  <a:close/>
                </a:path>
              </a:pathLst>
            </a:custGeom>
            <a:solidFill>
              <a:schemeClr val="lt1"/>
            </a:solidFill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4"/>
            <p:cNvSpPr/>
            <p:nvPr/>
          </p:nvSpPr>
          <p:spPr>
            <a:xfrm>
              <a:off x="2823955" y="2548248"/>
              <a:ext cx="447150" cy="606025"/>
            </a:xfrm>
            <a:custGeom>
              <a:avLst/>
              <a:gdLst/>
              <a:ahLst/>
              <a:cxnLst/>
              <a:rect l="l" t="t" r="r" b="b"/>
              <a:pathLst>
                <a:path w="18933" h="25660" fill="none" extrusionOk="0">
                  <a:moveTo>
                    <a:pt x="9467" y="25659"/>
                  </a:moveTo>
                  <a:lnTo>
                    <a:pt x="9467" y="25659"/>
                  </a:lnTo>
                  <a:cubicBezTo>
                    <a:pt x="4232" y="25659"/>
                    <a:pt x="0" y="21428"/>
                    <a:pt x="0" y="16193"/>
                  </a:cubicBezTo>
                  <a:lnTo>
                    <a:pt x="0" y="9466"/>
                  </a:lnTo>
                  <a:cubicBezTo>
                    <a:pt x="0" y="4231"/>
                    <a:pt x="4232" y="0"/>
                    <a:pt x="9467" y="0"/>
                  </a:cubicBezTo>
                  <a:lnTo>
                    <a:pt x="9467" y="0"/>
                  </a:lnTo>
                  <a:cubicBezTo>
                    <a:pt x="14701" y="0"/>
                    <a:pt x="18933" y="4231"/>
                    <a:pt x="18933" y="9466"/>
                  </a:cubicBezTo>
                  <a:lnTo>
                    <a:pt x="18933" y="16193"/>
                  </a:lnTo>
                  <a:cubicBezTo>
                    <a:pt x="18933" y="21428"/>
                    <a:pt x="14701" y="25659"/>
                    <a:pt x="9467" y="25659"/>
                  </a:cubicBezTo>
                  <a:close/>
                </a:path>
              </a:pathLst>
            </a:custGeom>
            <a:solidFill>
              <a:schemeClr val="dk1"/>
            </a:solidFill>
            <a:ln w="8825" cap="flat" cmpd="sng">
              <a:solidFill>
                <a:schemeClr val="dk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4"/>
            <p:cNvSpPr/>
            <p:nvPr/>
          </p:nvSpPr>
          <p:spPr>
            <a:xfrm>
              <a:off x="2758610" y="2631518"/>
              <a:ext cx="120449" cy="119812"/>
            </a:xfrm>
            <a:custGeom>
              <a:avLst/>
              <a:gdLst/>
              <a:ahLst/>
              <a:cxnLst/>
              <a:rect l="l" t="t" r="r" b="b"/>
              <a:pathLst>
                <a:path w="5100" h="5073" extrusionOk="0">
                  <a:moveTo>
                    <a:pt x="2550" y="0"/>
                  </a:moveTo>
                  <a:cubicBezTo>
                    <a:pt x="1140" y="0"/>
                    <a:pt x="1" y="1139"/>
                    <a:pt x="1" y="2523"/>
                  </a:cubicBezTo>
                  <a:cubicBezTo>
                    <a:pt x="1" y="3933"/>
                    <a:pt x="1140" y="5072"/>
                    <a:pt x="2550" y="5072"/>
                  </a:cubicBezTo>
                  <a:cubicBezTo>
                    <a:pt x="3961" y="5072"/>
                    <a:pt x="5100" y="3933"/>
                    <a:pt x="5100" y="2523"/>
                  </a:cubicBezTo>
                  <a:cubicBezTo>
                    <a:pt x="5100" y="1139"/>
                    <a:pt x="3961" y="0"/>
                    <a:pt x="2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54"/>
            <p:cNvSpPr/>
            <p:nvPr/>
          </p:nvSpPr>
          <p:spPr>
            <a:xfrm>
              <a:off x="2756060" y="2680191"/>
              <a:ext cx="121725" cy="120473"/>
            </a:xfrm>
            <a:custGeom>
              <a:avLst/>
              <a:gdLst/>
              <a:ahLst/>
              <a:cxnLst/>
              <a:rect l="l" t="t" r="r" b="b"/>
              <a:pathLst>
                <a:path w="5154" h="5101" extrusionOk="0">
                  <a:moveTo>
                    <a:pt x="2581" y="0"/>
                  </a:moveTo>
                  <a:cubicBezTo>
                    <a:pt x="1193" y="0"/>
                    <a:pt x="54" y="1102"/>
                    <a:pt x="27" y="2496"/>
                  </a:cubicBezTo>
                  <a:cubicBezTo>
                    <a:pt x="0" y="3906"/>
                    <a:pt x="1112" y="5073"/>
                    <a:pt x="2523" y="5100"/>
                  </a:cubicBezTo>
                  <a:cubicBezTo>
                    <a:pt x="2540" y="5100"/>
                    <a:pt x="2556" y="5100"/>
                    <a:pt x="2573" y="5100"/>
                  </a:cubicBezTo>
                  <a:cubicBezTo>
                    <a:pt x="3960" y="5100"/>
                    <a:pt x="5073" y="3998"/>
                    <a:pt x="5127" y="2605"/>
                  </a:cubicBezTo>
                  <a:cubicBezTo>
                    <a:pt x="5154" y="1194"/>
                    <a:pt x="4042" y="28"/>
                    <a:pt x="2631" y="1"/>
                  </a:cubicBezTo>
                  <a:cubicBezTo>
                    <a:pt x="2614" y="0"/>
                    <a:pt x="2597" y="0"/>
                    <a:pt x="2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4"/>
            <p:cNvSpPr/>
            <p:nvPr/>
          </p:nvSpPr>
          <p:spPr>
            <a:xfrm>
              <a:off x="2713126" y="2687066"/>
              <a:ext cx="102524" cy="102524"/>
            </a:xfrm>
            <a:custGeom>
              <a:avLst/>
              <a:gdLst/>
              <a:ahLst/>
              <a:cxnLst/>
              <a:rect l="l" t="t" r="r" b="b"/>
              <a:pathLst>
                <a:path w="4341" h="4341" extrusionOk="0">
                  <a:moveTo>
                    <a:pt x="2171" y="1"/>
                  </a:moveTo>
                  <a:cubicBezTo>
                    <a:pt x="977" y="1"/>
                    <a:pt x="1" y="977"/>
                    <a:pt x="1" y="2171"/>
                  </a:cubicBezTo>
                  <a:cubicBezTo>
                    <a:pt x="1" y="3364"/>
                    <a:pt x="977" y="4340"/>
                    <a:pt x="2171" y="4340"/>
                  </a:cubicBezTo>
                  <a:cubicBezTo>
                    <a:pt x="3364" y="4340"/>
                    <a:pt x="4340" y="3364"/>
                    <a:pt x="4340" y="2171"/>
                  </a:cubicBezTo>
                  <a:cubicBezTo>
                    <a:pt x="4340" y="977"/>
                    <a:pt x="3364" y="1"/>
                    <a:pt x="2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54"/>
            <p:cNvSpPr/>
            <p:nvPr/>
          </p:nvSpPr>
          <p:spPr>
            <a:xfrm>
              <a:off x="2756312" y="2760325"/>
              <a:ext cx="102524" cy="102524"/>
            </a:xfrm>
            <a:custGeom>
              <a:avLst/>
              <a:gdLst/>
              <a:ahLst/>
              <a:cxnLst/>
              <a:rect l="l" t="t" r="r" b="b"/>
              <a:pathLst>
                <a:path w="4341" h="4341" extrusionOk="0">
                  <a:moveTo>
                    <a:pt x="2170" y="1"/>
                  </a:moveTo>
                  <a:cubicBezTo>
                    <a:pt x="950" y="1"/>
                    <a:pt x="0" y="977"/>
                    <a:pt x="0" y="2170"/>
                  </a:cubicBezTo>
                  <a:cubicBezTo>
                    <a:pt x="0" y="3364"/>
                    <a:pt x="977" y="4340"/>
                    <a:pt x="2170" y="4340"/>
                  </a:cubicBezTo>
                  <a:cubicBezTo>
                    <a:pt x="3364" y="4340"/>
                    <a:pt x="4340" y="3364"/>
                    <a:pt x="4340" y="2170"/>
                  </a:cubicBezTo>
                  <a:cubicBezTo>
                    <a:pt x="4340" y="977"/>
                    <a:pt x="3364" y="1"/>
                    <a:pt x="2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54"/>
            <p:cNvSpPr/>
            <p:nvPr/>
          </p:nvSpPr>
          <p:spPr>
            <a:xfrm>
              <a:off x="2809219" y="2608445"/>
              <a:ext cx="67286" cy="66649"/>
            </a:xfrm>
            <a:custGeom>
              <a:avLst/>
              <a:gdLst/>
              <a:ahLst/>
              <a:cxnLst/>
              <a:rect l="l" t="t" r="r" b="b"/>
              <a:pathLst>
                <a:path w="2849" h="2822" extrusionOk="0">
                  <a:moveTo>
                    <a:pt x="1411" y="1"/>
                  </a:moveTo>
                  <a:cubicBezTo>
                    <a:pt x="651" y="1"/>
                    <a:pt x="0" y="625"/>
                    <a:pt x="0" y="1411"/>
                  </a:cubicBezTo>
                  <a:cubicBezTo>
                    <a:pt x="0" y="2198"/>
                    <a:pt x="651" y="2822"/>
                    <a:pt x="1411" y="2822"/>
                  </a:cubicBezTo>
                  <a:cubicBezTo>
                    <a:pt x="2197" y="2822"/>
                    <a:pt x="2848" y="2198"/>
                    <a:pt x="2848" y="1411"/>
                  </a:cubicBezTo>
                  <a:cubicBezTo>
                    <a:pt x="2848" y="625"/>
                    <a:pt x="2197" y="1"/>
                    <a:pt x="1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4"/>
            <p:cNvSpPr/>
            <p:nvPr/>
          </p:nvSpPr>
          <p:spPr>
            <a:xfrm>
              <a:off x="3264653" y="2709002"/>
              <a:ext cx="121748" cy="119835"/>
            </a:xfrm>
            <a:custGeom>
              <a:avLst/>
              <a:gdLst/>
              <a:ahLst/>
              <a:cxnLst/>
              <a:rect l="l" t="t" r="r" b="b"/>
              <a:pathLst>
                <a:path w="5155" h="5074" extrusionOk="0">
                  <a:moveTo>
                    <a:pt x="2573" y="1"/>
                  </a:moveTo>
                  <a:cubicBezTo>
                    <a:pt x="2556" y="1"/>
                    <a:pt x="2540" y="1"/>
                    <a:pt x="2523" y="1"/>
                  </a:cubicBezTo>
                  <a:cubicBezTo>
                    <a:pt x="1113" y="28"/>
                    <a:pt x="1" y="1195"/>
                    <a:pt x="28" y="2605"/>
                  </a:cubicBezTo>
                  <a:cubicBezTo>
                    <a:pt x="54" y="3972"/>
                    <a:pt x="1193" y="5074"/>
                    <a:pt x="2581" y="5074"/>
                  </a:cubicBezTo>
                  <a:cubicBezTo>
                    <a:pt x="2598" y="5074"/>
                    <a:pt x="2615" y="5074"/>
                    <a:pt x="2632" y="5073"/>
                  </a:cubicBezTo>
                  <a:cubicBezTo>
                    <a:pt x="4042" y="5046"/>
                    <a:pt x="5154" y="3880"/>
                    <a:pt x="5100" y="2469"/>
                  </a:cubicBezTo>
                  <a:cubicBezTo>
                    <a:pt x="5073" y="1103"/>
                    <a:pt x="3934" y="1"/>
                    <a:pt x="2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54"/>
            <p:cNvSpPr/>
            <p:nvPr/>
          </p:nvSpPr>
          <p:spPr>
            <a:xfrm>
              <a:off x="3246127" y="2746649"/>
              <a:ext cx="121087" cy="120473"/>
            </a:xfrm>
            <a:custGeom>
              <a:avLst/>
              <a:gdLst/>
              <a:ahLst/>
              <a:cxnLst/>
              <a:rect l="l" t="t" r="r" b="b"/>
              <a:pathLst>
                <a:path w="5127" h="5101" extrusionOk="0">
                  <a:moveTo>
                    <a:pt x="2554" y="0"/>
                  </a:moveTo>
                  <a:cubicBezTo>
                    <a:pt x="1193" y="0"/>
                    <a:pt x="54" y="1102"/>
                    <a:pt x="27" y="2496"/>
                  </a:cubicBezTo>
                  <a:cubicBezTo>
                    <a:pt x="0" y="3906"/>
                    <a:pt x="1112" y="5073"/>
                    <a:pt x="2496" y="5100"/>
                  </a:cubicBezTo>
                  <a:cubicBezTo>
                    <a:pt x="2512" y="5100"/>
                    <a:pt x="2529" y="5100"/>
                    <a:pt x="2546" y="5100"/>
                  </a:cubicBezTo>
                  <a:cubicBezTo>
                    <a:pt x="3934" y="5100"/>
                    <a:pt x="5073" y="3998"/>
                    <a:pt x="5099" y="2604"/>
                  </a:cubicBezTo>
                  <a:cubicBezTo>
                    <a:pt x="5127" y="1194"/>
                    <a:pt x="4014" y="28"/>
                    <a:pt x="2604" y="1"/>
                  </a:cubicBezTo>
                  <a:cubicBezTo>
                    <a:pt x="2587" y="0"/>
                    <a:pt x="2571" y="0"/>
                    <a:pt x="2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54"/>
            <p:cNvSpPr/>
            <p:nvPr/>
          </p:nvSpPr>
          <p:spPr>
            <a:xfrm>
              <a:off x="3315899" y="2685953"/>
              <a:ext cx="66649" cy="66649"/>
            </a:xfrm>
            <a:custGeom>
              <a:avLst/>
              <a:gdLst/>
              <a:ahLst/>
              <a:cxnLst/>
              <a:rect l="l" t="t" r="r" b="b"/>
              <a:pathLst>
                <a:path w="2822" h="2822" extrusionOk="0">
                  <a:moveTo>
                    <a:pt x="1411" y="1"/>
                  </a:moveTo>
                  <a:cubicBezTo>
                    <a:pt x="651" y="1"/>
                    <a:pt x="0" y="625"/>
                    <a:pt x="0" y="1411"/>
                  </a:cubicBezTo>
                  <a:cubicBezTo>
                    <a:pt x="0" y="2198"/>
                    <a:pt x="651" y="2822"/>
                    <a:pt x="1411" y="2822"/>
                  </a:cubicBezTo>
                  <a:cubicBezTo>
                    <a:pt x="2197" y="2822"/>
                    <a:pt x="2821" y="2198"/>
                    <a:pt x="2821" y="1411"/>
                  </a:cubicBezTo>
                  <a:cubicBezTo>
                    <a:pt x="2821" y="625"/>
                    <a:pt x="2197" y="1"/>
                    <a:pt x="1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54"/>
            <p:cNvSpPr/>
            <p:nvPr/>
          </p:nvSpPr>
          <p:spPr>
            <a:xfrm>
              <a:off x="2785509" y="2847368"/>
              <a:ext cx="46786" cy="24"/>
            </a:xfrm>
            <a:custGeom>
              <a:avLst/>
              <a:gdLst/>
              <a:ahLst/>
              <a:cxnLst/>
              <a:rect l="l" t="t" r="r" b="b"/>
              <a:pathLst>
                <a:path w="1981" h="1" extrusionOk="0">
                  <a:moveTo>
                    <a:pt x="1981" y="1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54"/>
            <p:cNvSpPr/>
            <p:nvPr/>
          </p:nvSpPr>
          <p:spPr>
            <a:xfrm>
              <a:off x="3084025" y="2814650"/>
              <a:ext cx="23649" cy="13549"/>
            </a:xfrm>
            <a:custGeom>
              <a:avLst/>
              <a:gdLst/>
              <a:ahLst/>
              <a:cxnLst/>
              <a:rect l="l" t="t" r="r" b="b"/>
              <a:pathLst>
                <a:path w="1167" h="1168" extrusionOk="0">
                  <a:moveTo>
                    <a:pt x="570" y="1"/>
                  </a:moveTo>
                  <a:cubicBezTo>
                    <a:pt x="245" y="1"/>
                    <a:pt x="1" y="272"/>
                    <a:pt x="1" y="570"/>
                  </a:cubicBezTo>
                  <a:cubicBezTo>
                    <a:pt x="1" y="896"/>
                    <a:pt x="245" y="1167"/>
                    <a:pt x="570" y="1167"/>
                  </a:cubicBezTo>
                  <a:cubicBezTo>
                    <a:pt x="896" y="1167"/>
                    <a:pt x="1167" y="896"/>
                    <a:pt x="1167" y="570"/>
                  </a:cubicBezTo>
                  <a:cubicBezTo>
                    <a:pt x="1167" y="272"/>
                    <a:pt x="896" y="1"/>
                    <a:pt x="57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4"/>
            <p:cNvSpPr/>
            <p:nvPr/>
          </p:nvSpPr>
          <p:spPr>
            <a:xfrm>
              <a:off x="2969425" y="2814650"/>
              <a:ext cx="23650" cy="13549"/>
            </a:xfrm>
            <a:custGeom>
              <a:avLst/>
              <a:gdLst/>
              <a:ahLst/>
              <a:cxnLst/>
              <a:rect l="l" t="t" r="r" b="b"/>
              <a:pathLst>
                <a:path w="1194" h="1168" extrusionOk="0">
                  <a:moveTo>
                    <a:pt x="597" y="1"/>
                  </a:moveTo>
                  <a:cubicBezTo>
                    <a:pt x="272" y="1"/>
                    <a:pt x="1" y="272"/>
                    <a:pt x="1" y="570"/>
                  </a:cubicBezTo>
                  <a:cubicBezTo>
                    <a:pt x="1" y="896"/>
                    <a:pt x="272" y="1167"/>
                    <a:pt x="597" y="1167"/>
                  </a:cubicBezTo>
                  <a:cubicBezTo>
                    <a:pt x="923" y="1167"/>
                    <a:pt x="1194" y="896"/>
                    <a:pt x="1194" y="570"/>
                  </a:cubicBezTo>
                  <a:cubicBezTo>
                    <a:pt x="1194" y="272"/>
                    <a:pt x="923" y="1"/>
                    <a:pt x="59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4"/>
            <p:cNvSpPr/>
            <p:nvPr/>
          </p:nvSpPr>
          <p:spPr>
            <a:xfrm>
              <a:off x="2823318" y="2889665"/>
              <a:ext cx="447788" cy="24"/>
            </a:xfrm>
            <a:custGeom>
              <a:avLst/>
              <a:gdLst/>
              <a:ahLst/>
              <a:cxnLst/>
              <a:rect l="l" t="t" r="r" b="b"/>
              <a:pathLst>
                <a:path w="18960" h="1" fill="none" extrusionOk="0">
                  <a:moveTo>
                    <a:pt x="0" y="0"/>
                  </a:moveTo>
                  <a:lnTo>
                    <a:pt x="18960" y="0"/>
                  </a:lnTo>
                </a:path>
              </a:pathLst>
            </a:custGeom>
            <a:solidFill>
              <a:schemeClr val="dk2"/>
            </a:solidFill>
            <a:ln w="8825" cap="flat" cmpd="sng">
              <a:solidFill>
                <a:schemeClr val="dk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4"/>
            <p:cNvSpPr/>
            <p:nvPr/>
          </p:nvSpPr>
          <p:spPr>
            <a:xfrm>
              <a:off x="3016756" y="2824319"/>
              <a:ext cx="17312" cy="65373"/>
            </a:xfrm>
            <a:custGeom>
              <a:avLst/>
              <a:gdLst/>
              <a:ahLst/>
              <a:cxnLst/>
              <a:rect l="l" t="t" r="r" b="b"/>
              <a:pathLst>
                <a:path w="733" h="2768" fill="none" extrusionOk="0">
                  <a:moveTo>
                    <a:pt x="733" y="0"/>
                  </a:moveTo>
                  <a:lnTo>
                    <a:pt x="1" y="2767"/>
                  </a:lnTo>
                </a:path>
              </a:pathLst>
            </a:custGeom>
            <a:solidFill>
              <a:schemeClr val="dk2"/>
            </a:solidFill>
            <a:ln w="8825" cap="flat" cmpd="sng">
              <a:solidFill>
                <a:schemeClr val="dk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54"/>
            <p:cNvSpPr/>
            <p:nvPr/>
          </p:nvSpPr>
          <p:spPr>
            <a:xfrm>
              <a:off x="2823955" y="2930662"/>
              <a:ext cx="117899" cy="24"/>
            </a:xfrm>
            <a:custGeom>
              <a:avLst/>
              <a:gdLst/>
              <a:ahLst/>
              <a:cxnLst/>
              <a:rect l="l" t="t" r="r" b="b"/>
              <a:pathLst>
                <a:path w="4992" h="1" fill="none" extrusionOk="0">
                  <a:moveTo>
                    <a:pt x="0" y="0"/>
                  </a:moveTo>
                  <a:lnTo>
                    <a:pt x="4991" y="0"/>
                  </a:lnTo>
                </a:path>
              </a:pathLst>
            </a:custGeom>
            <a:solidFill>
              <a:schemeClr val="dk2"/>
            </a:solidFill>
            <a:ln w="8825" cap="flat" cmpd="sng">
              <a:solidFill>
                <a:schemeClr val="dk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54"/>
            <p:cNvSpPr/>
            <p:nvPr/>
          </p:nvSpPr>
          <p:spPr>
            <a:xfrm>
              <a:off x="2882877" y="2954986"/>
              <a:ext cx="58973" cy="24"/>
            </a:xfrm>
            <a:custGeom>
              <a:avLst/>
              <a:gdLst/>
              <a:ahLst/>
              <a:cxnLst/>
              <a:rect l="l" t="t" r="r" b="b"/>
              <a:pathLst>
                <a:path w="2497" h="1" fill="none" extrusionOk="0">
                  <a:moveTo>
                    <a:pt x="1" y="1"/>
                  </a:moveTo>
                  <a:lnTo>
                    <a:pt x="2496" y="1"/>
                  </a:lnTo>
                </a:path>
              </a:pathLst>
            </a:custGeom>
            <a:solidFill>
              <a:schemeClr val="dk2"/>
            </a:solidFill>
            <a:ln w="8825" cap="flat" cmpd="sng">
              <a:solidFill>
                <a:schemeClr val="dk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54"/>
            <p:cNvSpPr/>
            <p:nvPr/>
          </p:nvSpPr>
          <p:spPr>
            <a:xfrm>
              <a:off x="3130774" y="3001109"/>
              <a:ext cx="129424" cy="24"/>
            </a:xfrm>
            <a:custGeom>
              <a:avLst/>
              <a:gdLst/>
              <a:ahLst/>
              <a:cxnLst/>
              <a:rect l="l" t="t" r="r" b="b"/>
              <a:pathLst>
                <a:path w="5480" h="1" fill="none" extrusionOk="0">
                  <a:moveTo>
                    <a:pt x="5480" y="1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w="8825" cap="flat" cmpd="sng">
              <a:solidFill>
                <a:schemeClr val="dk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4"/>
            <p:cNvSpPr/>
            <p:nvPr/>
          </p:nvSpPr>
          <p:spPr>
            <a:xfrm>
              <a:off x="3097475" y="3025457"/>
              <a:ext cx="46786" cy="24"/>
            </a:xfrm>
            <a:custGeom>
              <a:avLst/>
              <a:gdLst/>
              <a:ahLst/>
              <a:cxnLst/>
              <a:rect l="l" t="t" r="r" b="b"/>
              <a:pathLst>
                <a:path w="1981" h="1" fill="none" extrusionOk="0">
                  <a:moveTo>
                    <a:pt x="0" y="0"/>
                  </a:moveTo>
                  <a:lnTo>
                    <a:pt x="1980" y="0"/>
                  </a:lnTo>
                </a:path>
              </a:pathLst>
            </a:custGeom>
            <a:solidFill>
              <a:schemeClr val="dk2"/>
            </a:solidFill>
            <a:ln w="8825" cap="flat" cmpd="sng">
              <a:solidFill>
                <a:schemeClr val="dk2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4"/>
            <p:cNvSpPr/>
            <p:nvPr/>
          </p:nvSpPr>
          <p:spPr>
            <a:xfrm>
              <a:off x="3283238" y="2641744"/>
              <a:ext cx="121725" cy="120473"/>
            </a:xfrm>
            <a:custGeom>
              <a:avLst/>
              <a:gdLst/>
              <a:ahLst/>
              <a:cxnLst/>
              <a:rect l="l" t="t" r="r" b="b"/>
              <a:pathLst>
                <a:path w="5154" h="5101" extrusionOk="0">
                  <a:moveTo>
                    <a:pt x="2581" y="1"/>
                  </a:moveTo>
                  <a:cubicBezTo>
                    <a:pt x="1193" y="1"/>
                    <a:pt x="54" y="1103"/>
                    <a:pt x="27" y="2497"/>
                  </a:cubicBezTo>
                  <a:cubicBezTo>
                    <a:pt x="0" y="3907"/>
                    <a:pt x="1112" y="5073"/>
                    <a:pt x="2523" y="5100"/>
                  </a:cubicBezTo>
                  <a:cubicBezTo>
                    <a:pt x="2539" y="5101"/>
                    <a:pt x="2556" y="5101"/>
                    <a:pt x="2572" y="5101"/>
                  </a:cubicBezTo>
                  <a:cubicBezTo>
                    <a:pt x="3960" y="5101"/>
                    <a:pt x="5100" y="3972"/>
                    <a:pt x="5127" y="2605"/>
                  </a:cubicBezTo>
                  <a:cubicBezTo>
                    <a:pt x="5154" y="1195"/>
                    <a:pt x="4014" y="28"/>
                    <a:pt x="2631" y="1"/>
                  </a:cubicBezTo>
                  <a:cubicBezTo>
                    <a:pt x="2614" y="1"/>
                    <a:pt x="2597" y="1"/>
                    <a:pt x="25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54"/>
            <p:cNvSpPr/>
            <p:nvPr/>
          </p:nvSpPr>
          <p:spPr>
            <a:xfrm>
              <a:off x="3221105" y="2645593"/>
              <a:ext cx="121087" cy="119835"/>
            </a:xfrm>
            <a:custGeom>
              <a:avLst/>
              <a:gdLst/>
              <a:ahLst/>
              <a:cxnLst/>
              <a:rect l="l" t="t" r="r" b="b"/>
              <a:pathLst>
                <a:path w="5127" h="5074" extrusionOk="0">
                  <a:moveTo>
                    <a:pt x="2554" y="0"/>
                  </a:moveTo>
                  <a:cubicBezTo>
                    <a:pt x="1193" y="0"/>
                    <a:pt x="54" y="1103"/>
                    <a:pt x="27" y="2496"/>
                  </a:cubicBezTo>
                  <a:cubicBezTo>
                    <a:pt x="0" y="3907"/>
                    <a:pt x="1112" y="5046"/>
                    <a:pt x="2523" y="5073"/>
                  </a:cubicBezTo>
                  <a:cubicBezTo>
                    <a:pt x="2539" y="5073"/>
                    <a:pt x="2556" y="5074"/>
                    <a:pt x="2573" y="5074"/>
                  </a:cubicBezTo>
                  <a:cubicBezTo>
                    <a:pt x="3961" y="5074"/>
                    <a:pt x="5099" y="3971"/>
                    <a:pt x="5099" y="2578"/>
                  </a:cubicBezTo>
                  <a:cubicBezTo>
                    <a:pt x="5126" y="1194"/>
                    <a:pt x="4014" y="28"/>
                    <a:pt x="2604" y="1"/>
                  </a:cubicBezTo>
                  <a:cubicBezTo>
                    <a:pt x="2587" y="1"/>
                    <a:pt x="2571" y="0"/>
                    <a:pt x="2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54"/>
            <p:cNvSpPr/>
            <p:nvPr/>
          </p:nvSpPr>
          <p:spPr>
            <a:xfrm>
              <a:off x="3230388" y="2599483"/>
              <a:ext cx="102524" cy="102524"/>
            </a:xfrm>
            <a:custGeom>
              <a:avLst/>
              <a:gdLst/>
              <a:ahLst/>
              <a:cxnLst/>
              <a:rect l="l" t="t" r="r" b="b"/>
              <a:pathLst>
                <a:path w="4341" h="4341" extrusionOk="0">
                  <a:moveTo>
                    <a:pt x="2170" y="0"/>
                  </a:moveTo>
                  <a:cubicBezTo>
                    <a:pt x="977" y="0"/>
                    <a:pt x="0" y="977"/>
                    <a:pt x="0" y="2170"/>
                  </a:cubicBezTo>
                  <a:cubicBezTo>
                    <a:pt x="0" y="3364"/>
                    <a:pt x="977" y="4340"/>
                    <a:pt x="2170" y="4340"/>
                  </a:cubicBezTo>
                  <a:cubicBezTo>
                    <a:pt x="3364" y="4340"/>
                    <a:pt x="4340" y="3364"/>
                    <a:pt x="4340" y="2170"/>
                  </a:cubicBezTo>
                  <a:cubicBezTo>
                    <a:pt x="4340" y="977"/>
                    <a:pt x="3364" y="0"/>
                    <a:pt x="2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4"/>
            <p:cNvSpPr/>
            <p:nvPr/>
          </p:nvSpPr>
          <p:spPr>
            <a:xfrm>
              <a:off x="3229475" y="2718000"/>
              <a:ext cx="101247" cy="78796"/>
            </a:xfrm>
            <a:custGeom>
              <a:avLst/>
              <a:gdLst/>
              <a:ahLst/>
              <a:cxnLst/>
              <a:rect l="l" t="t" r="r" b="b"/>
              <a:pathLst>
                <a:path w="3066" h="3066" extrusionOk="0">
                  <a:moveTo>
                    <a:pt x="1519" y="1"/>
                  </a:moveTo>
                  <a:cubicBezTo>
                    <a:pt x="678" y="1"/>
                    <a:pt x="0" y="706"/>
                    <a:pt x="0" y="1547"/>
                  </a:cubicBezTo>
                  <a:cubicBezTo>
                    <a:pt x="0" y="2387"/>
                    <a:pt x="678" y="3066"/>
                    <a:pt x="1519" y="3066"/>
                  </a:cubicBezTo>
                  <a:cubicBezTo>
                    <a:pt x="2360" y="3066"/>
                    <a:pt x="3065" y="2387"/>
                    <a:pt x="3065" y="1547"/>
                  </a:cubicBezTo>
                  <a:cubicBezTo>
                    <a:pt x="3065" y="679"/>
                    <a:pt x="2360" y="1"/>
                    <a:pt x="15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4"/>
            <p:cNvSpPr/>
            <p:nvPr/>
          </p:nvSpPr>
          <p:spPr>
            <a:xfrm>
              <a:off x="2761184" y="2696108"/>
              <a:ext cx="113411" cy="102713"/>
            </a:xfrm>
            <a:custGeom>
              <a:avLst/>
              <a:gdLst/>
              <a:ahLst/>
              <a:cxnLst/>
              <a:rect l="l" t="t" r="r" b="b"/>
              <a:pathLst>
                <a:path w="4802" h="4349" extrusionOk="0">
                  <a:moveTo>
                    <a:pt x="2401" y="1"/>
                  </a:moveTo>
                  <a:cubicBezTo>
                    <a:pt x="2236" y="1"/>
                    <a:pt x="2067" y="20"/>
                    <a:pt x="1899" y="59"/>
                  </a:cubicBezTo>
                  <a:cubicBezTo>
                    <a:pt x="732" y="357"/>
                    <a:pt x="0" y="1524"/>
                    <a:pt x="299" y="2690"/>
                  </a:cubicBezTo>
                  <a:cubicBezTo>
                    <a:pt x="531" y="3688"/>
                    <a:pt x="1438" y="4348"/>
                    <a:pt x="2408" y="4348"/>
                  </a:cubicBezTo>
                  <a:cubicBezTo>
                    <a:pt x="2572" y="4348"/>
                    <a:pt x="2738" y="4329"/>
                    <a:pt x="2902" y="4290"/>
                  </a:cubicBezTo>
                  <a:cubicBezTo>
                    <a:pt x="4069" y="3992"/>
                    <a:pt x="4801" y="2826"/>
                    <a:pt x="4503" y="1659"/>
                  </a:cubicBezTo>
                  <a:cubicBezTo>
                    <a:pt x="4271" y="661"/>
                    <a:pt x="3383" y="1"/>
                    <a:pt x="2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54"/>
            <p:cNvSpPr/>
            <p:nvPr/>
          </p:nvSpPr>
          <p:spPr>
            <a:xfrm>
              <a:off x="2784233" y="2637186"/>
              <a:ext cx="112774" cy="102689"/>
            </a:xfrm>
            <a:custGeom>
              <a:avLst/>
              <a:gdLst/>
              <a:ahLst/>
              <a:cxnLst/>
              <a:rect l="l" t="t" r="r" b="b"/>
              <a:pathLst>
                <a:path w="4775" h="4348" extrusionOk="0">
                  <a:moveTo>
                    <a:pt x="2375" y="1"/>
                  </a:moveTo>
                  <a:cubicBezTo>
                    <a:pt x="2209" y="1"/>
                    <a:pt x="2041" y="19"/>
                    <a:pt x="1872" y="59"/>
                  </a:cubicBezTo>
                  <a:cubicBezTo>
                    <a:pt x="706" y="357"/>
                    <a:pt x="1" y="1523"/>
                    <a:pt x="272" y="2690"/>
                  </a:cubicBezTo>
                  <a:cubicBezTo>
                    <a:pt x="527" y="3688"/>
                    <a:pt x="1418" y="4348"/>
                    <a:pt x="2400" y="4348"/>
                  </a:cubicBezTo>
                  <a:cubicBezTo>
                    <a:pt x="2566" y="4348"/>
                    <a:pt x="2734" y="4329"/>
                    <a:pt x="2903" y="4290"/>
                  </a:cubicBezTo>
                  <a:cubicBezTo>
                    <a:pt x="4069" y="3992"/>
                    <a:pt x="4774" y="2825"/>
                    <a:pt x="4503" y="1659"/>
                  </a:cubicBezTo>
                  <a:cubicBezTo>
                    <a:pt x="4248" y="661"/>
                    <a:pt x="3357" y="1"/>
                    <a:pt x="2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54"/>
            <p:cNvSpPr/>
            <p:nvPr/>
          </p:nvSpPr>
          <p:spPr>
            <a:xfrm>
              <a:off x="2747723" y="2625614"/>
              <a:ext cx="73049" cy="66908"/>
            </a:xfrm>
            <a:custGeom>
              <a:avLst/>
              <a:gdLst/>
              <a:ahLst/>
              <a:cxnLst/>
              <a:rect l="l" t="t" r="r" b="b"/>
              <a:pathLst>
                <a:path w="3093" h="2833" extrusionOk="0">
                  <a:moveTo>
                    <a:pt x="1528" y="1"/>
                  </a:moveTo>
                  <a:cubicBezTo>
                    <a:pt x="1426" y="1"/>
                    <a:pt x="1324" y="11"/>
                    <a:pt x="1221" y="33"/>
                  </a:cubicBezTo>
                  <a:cubicBezTo>
                    <a:pt x="462" y="223"/>
                    <a:pt x="1" y="983"/>
                    <a:pt x="190" y="1742"/>
                  </a:cubicBezTo>
                  <a:cubicBezTo>
                    <a:pt x="331" y="2399"/>
                    <a:pt x="918" y="2832"/>
                    <a:pt x="1566" y="2832"/>
                  </a:cubicBezTo>
                  <a:cubicBezTo>
                    <a:pt x="1667" y="2832"/>
                    <a:pt x="1769" y="2822"/>
                    <a:pt x="1872" y="2800"/>
                  </a:cubicBezTo>
                  <a:cubicBezTo>
                    <a:pt x="2632" y="2610"/>
                    <a:pt x="3093" y="1851"/>
                    <a:pt x="2930" y="1091"/>
                  </a:cubicBezTo>
                  <a:cubicBezTo>
                    <a:pt x="2766" y="434"/>
                    <a:pt x="2176" y="1"/>
                    <a:pt x="15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" name="Google Shape;896;p54"/>
          <p:cNvGrpSpPr/>
          <p:nvPr/>
        </p:nvGrpSpPr>
        <p:grpSpPr>
          <a:xfrm>
            <a:off x="7859589" y="-61425"/>
            <a:ext cx="877284" cy="3110911"/>
            <a:chOff x="6951341" y="0"/>
            <a:chExt cx="877284" cy="2501939"/>
          </a:xfrm>
        </p:grpSpPr>
        <p:sp>
          <p:nvSpPr>
            <p:cNvPr id="897" name="Google Shape;897;p54"/>
            <p:cNvSpPr/>
            <p:nvPr/>
          </p:nvSpPr>
          <p:spPr>
            <a:xfrm>
              <a:off x="7152755" y="2092361"/>
              <a:ext cx="71028" cy="34916"/>
            </a:xfrm>
            <a:custGeom>
              <a:avLst/>
              <a:gdLst/>
              <a:ahLst/>
              <a:cxnLst/>
              <a:rect l="l" t="t" r="r" b="b"/>
              <a:pathLst>
                <a:path w="3147" h="1547" extrusionOk="0">
                  <a:moveTo>
                    <a:pt x="0" y="1"/>
                  </a:moveTo>
                  <a:lnTo>
                    <a:pt x="0" y="1547"/>
                  </a:lnTo>
                  <a:lnTo>
                    <a:pt x="3146" y="1547"/>
                  </a:lnTo>
                  <a:lnTo>
                    <a:pt x="3146" y="1"/>
                  </a:lnTo>
                  <a:close/>
                </a:path>
              </a:pathLst>
            </a:custGeom>
            <a:solidFill>
              <a:srgbClr val="77D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8" name="Google Shape;898;p54"/>
            <p:cNvGrpSpPr/>
            <p:nvPr/>
          </p:nvGrpSpPr>
          <p:grpSpPr>
            <a:xfrm>
              <a:off x="6951341" y="0"/>
              <a:ext cx="877284" cy="2501939"/>
              <a:chOff x="6646541" y="0"/>
              <a:chExt cx="877284" cy="2501939"/>
            </a:xfrm>
          </p:grpSpPr>
          <p:sp>
            <p:nvSpPr>
              <p:cNvPr id="899" name="Google Shape;899;p54"/>
              <p:cNvSpPr/>
              <p:nvPr/>
            </p:nvSpPr>
            <p:spPr>
              <a:xfrm>
                <a:off x="6697346" y="2174403"/>
                <a:ext cx="405899" cy="327536"/>
              </a:xfrm>
              <a:custGeom>
                <a:avLst/>
                <a:gdLst/>
                <a:ahLst/>
                <a:cxnLst/>
                <a:rect l="l" t="t" r="r" b="b"/>
                <a:pathLst>
                  <a:path w="17984" h="14512" extrusionOk="0">
                    <a:moveTo>
                      <a:pt x="17984" y="14511"/>
                    </a:moveTo>
                    <a:lnTo>
                      <a:pt x="1" y="14511"/>
                    </a:lnTo>
                    <a:lnTo>
                      <a:pt x="5127" y="0"/>
                    </a:lnTo>
                    <a:lnTo>
                      <a:pt x="1155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54"/>
              <p:cNvSpPr/>
              <p:nvPr/>
            </p:nvSpPr>
            <p:spPr>
              <a:xfrm>
                <a:off x="6646541" y="2127254"/>
                <a:ext cx="473857" cy="115107"/>
              </a:xfrm>
              <a:custGeom>
                <a:avLst/>
                <a:gdLst/>
                <a:ahLst/>
                <a:cxnLst/>
                <a:rect l="l" t="t" r="r" b="b"/>
                <a:pathLst>
                  <a:path w="20995" h="5100" extrusionOk="0">
                    <a:moveTo>
                      <a:pt x="7053" y="1"/>
                    </a:moveTo>
                    <a:lnTo>
                      <a:pt x="543" y="3961"/>
                    </a:lnTo>
                    <a:cubicBezTo>
                      <a:pt x="0" y="4286"/>
                      <a:pt x="244" y="5100"/>
                      <a:pt x="868" y="5100"/>
                    </a:cubicBezTo>
                    <a:lnTo>
                      <a:pt x="20153" y="5100"/>
                    </a:lnTo>
                    <a:cubicBezTo>
                      <a:pt x="20777" y="5100"/>
                      <a:pt x="20994" y="4286"/>
                      <a:pt x="20452" y="3961"/>
                    </a:cubicBezTo>
                    <a:lnTo>
                      <a:pt x="139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54"/>
              <p:cNvSpPr/>
              <p:nvPr/>
            </p:nvSpPr>
            <p:spPr>
              <a:xfrm>
                <a:off x="6884175" y="0"/>
                <a:ext cx="639650" cy="2084913"/>
              </a:xfrm>
              <a:custGeom>
                <a:avLst/>
                <a:gdLst/>
                <a:ahLst/>
                <a:cxnLst/>
                <a:rect l="l" t="t" r="r" b="b"/>
                <a:pathLst>
                  <a:path w="1" h="65179" fill="none" extrusionOk="0">
                    <a:moveTo>
                      <a:pt x="0" y="65179"/>
                    </a:moveTo>
                    <a:lnTo>
                      <a:pt x="0" y="0"/>
                    </a:lnTo>
                  </a:path>
                </a:pathLst>
              </a:custGeom>
              <a:noFill/>
              <a:ln w="8825" cap="flat" cmpd="sng">
                <a:solidFill>
                  <a:srgbClr val="023330"/>
                </a:solidFill>
                <a:prstDash val="solid"/>
                <a:miter lim="2712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54"/>
              <p:cNvSpPr/>
              <p:nvPr/>
            </p:nvSpPr>
            <p:spPr>
              <a:xfrm>
                <a:off x="6855900" y="2058077"/>
                <a:ext cx="55116" cy="34306"/>
              </a:xfrm>
              <a:custGeom>
                <a:avLst/>
                <a:gdLst/>
                <a:ahLst/>
                <a:cxnLst/>
                <a:rect l="l" t="t" r="r" b="b"/>
                <a:pathLst>
                  <a:path w="2442" h="1520" extrusionOk="0">
                    <a:moveTo>
                      <a:pt x="1" y="1"/>
                    </a:moveTo>
                    <a:lnTo>
                      <a:pt x="1" y="1520"/>
                    </a:lnTo>
                    <a:lnTo>
                      <a:pt x="2442" y="1520"/>
                    </a:lnTo>
                    <a:lnTo>
                      <a:pt x="2442" y="1"/>
                    </a:lnTo>
                    <a:close/>
                  </a:path>
                </a:pathLst>
              </a:custGeom>
              <a:solidFill>
                <a:srgbClr val="015B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3" name="Google Shape;903;p54"/>
          <p:cNvGrpSpPr/>
          <p:nvPr/>
        </p:nvGrpSpPr>
        <p:grpSpPr>
          <a:xfrm>
            <a:off x="1029744" y="0"/>
            <a:ext cx="1349412" cy="2269919"/>
            <a:chOff x="1258344" y="0"/>
            <a:chExt cx="1349412" cy="2269919"/>
          </a:xfrm>
        </p:grpSpPr>
        <p:sp>
          <p:nvSpPr>
            <p:cNvPr id="904" name="Google Shape;904;p54"/>
            <p:cNvSpPr/>
            <p:nvPr/>
          </p:nvSpPr>
          <p:spPr>
            <a:xfrm>
              <a:off x="1328130" y="1819332"/>
              <a:ext cx="558337" cy="450587"/>
            </a:xfrm>
            <a:custGeom>
              <a:avLst/>
              <a:gdLst/>
              <a:ahLst/>
              <a:cxnLst/>
              <a:rect l="l" t="t" r="r" b="b"/>
              <a:pathLst>
                <a:path w="24738" h="19964" extrusionOk="0">
                  <a:moveTo>
                    <a:pt x="24737" y="19963"/>
                  </a:moveTo>
                  <a:lnTo>
                    <a:pt x="0" y="19963"/>
                  </a:lnTo>
                  <a:lnTo>
                    <a:pt x="7053" y="0"/>
                  </a:lnTo>
                  <a:lnTo>
                    <a:pt x="158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54"/>
            <p:cNvSpPr/>
            <p:nvPr/>
          </p:nvSpPr>
          <p:spPr>
            <a:xfrm>
              <a:off x="1258344" y="1754443"/>
              <a:ext cx="652002" cy="158577"/>
            </a:xfrm>
            <a:custGeom>
              <a:avLst/>
              <a:gdLst/>
              <a:ahLst/>
              <a:cxnLst/>
              <a:rect l="l" t="t" r="r" b="b"/>
              <a:pathLst>
                <a:path w="28888" h="7026" extrusionOk="0">
                  <a:moveTo>
                    <a:pt x="9683" y="0"/>
                  </a:moveTo>
                  <a:lnTo>
                    <a:pt x="733" y="5452"/>
                  </a:lnTo>
                  <a:cubicBezTo>
                    <a:pt x="0" y="5886"/>
                    <a:pt x="326" y="7025"/>
                    <a:pt x="1167" y="7025"/>
                  </a:cubicBezTo>
                  <a:lnTo>
                    <a:pt x="27721" y="7025"/>
                  </a:lnTo>
                  <a:cubicBezTo>
                    <a:pt x="28589" y="7025"/>
                    <a:pt x="28887" y="5886"/>
                    <a:pt x="28155" y="5452"/>
                  </a:cubicBezTo>
                  <a:lnTo>
                    <a:pt x="1920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54"/>
            <p:cNvSpPr/>
            <p:nvPr/>
          </p:nvSpPr>
          <p:spPr>
            <a:xfrm>
              <a:off x="1584856" y="0"/>
              <a:ext cx="1022900" cy="1707758"/>
            </a:xfrm>
            <a:custGeom>
              <a:avLst/>
              <a:gdLst/>
              <a:ahLst/>
              <a:cxnLst/>
              <a:rect l="l" t="t" r="r" b="b"/>
              <a:pathLst>
                <a:path w="1" h="48661" fill="none" extrusionOk="0">
                  <a:moveTo>
                    <a:pt x="0" y="48660"/>
                  </a:moveTo>
                  <a:lnTo>
                    <a:pt x="0" y="0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54"/>
            <p:cNvSpPr/>
            <p:nvPr/>
          </p:nvSpPr>
          <p:spPr>
            <a:xfrm>
              <a:off x="1535352" y="1706685"/>
              <a:ext cx="98586" cy="47781"/>
            </a:xfrm>
            <a:custGeom>
              <a:avLst/>
              <a:gdLst/>
              <a:ahLst/>
              <a:cxnLst/>
              <a:rect l="l" t="t" r="r" b="b"/>
              <a:pathLst>
                <a:path w="4368" h="2117" extrusionOk="0">
                  <a:moveTo>
                    <a:pt x="0" y="1"/>
                  </a:moveTo>
                  <a:lnTo>
                    <a:pt x="0" y="2116"/>
                  </a:lnTo>
                  <a:lnTo>
                    <a:pt x="4367" y="2116"/>
                  </a:lnTo>
                  <a:lnTo>
                    <a:pt x="4367" y="1"/>
                  </a:lnTo>
                  <a:close/>
                </a:path>
              </a:pathLst>
            </a:custGeom>
            <a:solidFill>
              <a:srgbClr val="77D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4"/>
            <p:cNvSpPr/>
            <p:nvPr/>
          </p:nvSpPr>
          <p:spPr>
            <a:xfrm>
              <a:off x="1546676" y="1658927"/>
              <a:ext cx="75925" cy="47781"/>
            </a:xfrm>
            <a:custGeom>
              <a:avLst/>
              <a:gdLst/>
              <a:ahLst/>
              <a:cxnLst/>
              <a:rect l="l" t="t" r="r" b="b"/>
              <a:pathLst>
                <a:path w="3364" h="2117" extrusionOk="0">
                  <a:moveTo>
                    <a:pt x="1" y="1"/>
                  </a:moveTo>
                  <a:lnTo>
                    <a:pt x="1" y="2117"/>
                  </a:lnTo>
                  <a:lnTo>
                    <a:pt x="3364" y="2117"/>
                  </a:lnTo>
                  <a:lnTo>
                    <a:pt x="3364" y="1"/>
                  </a:lnTo>
                  <a:close/>
                </a:path>
              </a:pathLst>
            </a:custGeom>
            <a:solidFill>
              <a:srgbClr val="015B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55"/>
          <p:cNvSpPr txBox="1">
            <a:spLocks noGrp="1"/>
          </p:cNvSpPr>
          <p:nvPr>
            <p:ph type="title"/>
          </p:nvPr>
        </p:nvSpPr>
        <p:spPr>
          <a:xfrm>
            <a:off x="2295000" y="423225"/>
            <a:ext cx="45540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masis MT Pro Black" panose="02040A04050005020304" pitchFamily="18" charset="0"/>
              </a:rPr>
              <a:t>Componente</a:t>
            </a:r>
            <a:endParaRPr dirty="0">
              <a:latin typeface="Amasis MT Pro Black" panose="02040A04050005020304" pitchFamily="18" charset="0"/>
            </a:endParaRPr>
          </a:p>
        </p:txBody>
      </p:sp>
      <p:pic>
        <p:nvPicPr>
          <p:cNvPr id="21" name="Imagine 20">
            <a:extLst>
              <a:ext uri="{FF2B5EF4-FFF2-40B4-BE49-F238E27FC236}">
                <a16:creationId xmlns:a16="http://schemas.microsoft.com/office/drawing/2014/main" id="{A8A82067-FCDD-E8CB-9671-762BFCEB7D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31" b="89898" l="9916" r="89979">
                        <a14:foregroundMark x1="64346" y1="8931" x2="49367" y2="24158"/>
                        <a14:foregroundMark x1="52743" y1="14495" x2="52743" y2="14495"/>
                        <a14:foregroundMark x1="52954" y1="15520" x2="54430" y2="17423"/>
                        <a14:foregroundMark x1="47468" y1="23865" x2="50000" y2="22840"/>
                        <a14:foregroundMark x1="48945" y1="22255" x2="51793" y2="21083"/>
                        <a14:foregroundMark x1="48945" y1="22401" x2="52215" y2="20498"/>
                        <a14:foregroundMark x1="50844" y1="28843" x2="55380" y2="23719"/>
                        <a14:foregroundMark x1="60021" y1="21083" x2="68460" y2="12006"/>
                        <a14:foregroundMark x1="47785" y1="24012" x2="61603" y2="40703"/>
                        <a14:foregroundMark x1="61603" y1="40703" x2="78586" y2="45827"/>
                        <a14:foregroundMark x1="78586" y1="45827" x2="72257" y2="21669"/>
                        <a14:foregroundMark x1="72257" y1="21669" x2="65506" y2="12738"/>
                        <a14:foregroundMark x1="60654" y1="44363" x2="82700" y2="38507"/>
                        <a14:foregroundMark x1="82700" y1="38507" x2="75844" y2="24305"/>
                        <a14:foregroundMark x1="67722" y1="56808" x2="83228" y2="42460"/>
                        <a14:foregroundMark x1="83228" y1="42460" x2="85443" y2="38067"/>
                        <a14:foregroundMark x1="68460" y1="58858" x2="87342" y2="38946"/>
                        <a14:foregroundMark x1="86814" y1="39239" x2="89451" y2="38214"/>
                        <a14:foregroundMark x1="43987" y1="28843" x2="51688" y2="22108"/>
                        <a14:foregroundMark x1="43565" y1="27526" x2="53903" y2="18741"/>
                        <a14:foregroundMark x1="55591" y1="15959" x2="64135" y2="10102"/>
                        <a14:foregroundMark x1="56962" y1="14788" x2="63924" y2="9224"/>
                        <a14:foregroundMark x1="43354" y1="27379" x2="52426" y2="2035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2629" y="1369961"/>
            <a:ext cx="2201944" cy="1586422"/>
          </a:xfrm>
          <a:prstGeom prst="rect">
            <a:avLst/>
          </a:prstGeom>
        </p:spPr>
      </p:pic>
      <p:pic>
        <p:nvPicPr>
          <p:cNvPr id="1026" name="Picture 2" descr="Modul Senzor Puls">
            <a:extLst>
              <a:ext uri="{FF2B5EF4-FFF2-40B4-BE49-F238E27FC236}">
                <a16:creationId xmlns:a16="http://schemas.microsoft.com/office/drawing/2014/main" id="{B6210061-4F98-3FD6-1739-4191F3F298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3957" y="1039638"/>
            <a:ext cx="2290086" cy="2290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B9A744E-9E37-8041-62D5-22C592056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59444" y1="44444" x2="63444" y2="39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1417" y="2546320"/>
            <a:ext cx="2090971" cy="2090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asetăText 22">
            <a:extLst>
              <a:ext uri="{FF2B5EF4-FFF2-40B4-BE49-F238E27FC236}">
                <a16:creationId xmlns:a16="http://schemas.microsoft.com/office/drawing/2014/main" id="{69C6182B-F220-58CE-32D2-034ABE43BF6E}"/>
              </a:ext>
            </a:extLst>
          </p:cNvPr>
          <p:cNvSpPr txBox="1"/>
          <p:nvPr/>
        </p:nvSpPr>
        <p:spPr>
          <a:xfrm>
            <a:off x="875308" y="2800058"/>
            <a:ext cx="4577080" cy="312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Accelerometrul</a:t>
            </a:r>
            <a:r>
              <a:rPr lang="en-US" sz="1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ADXL345</a:t>
            </a:r>
          </a:p>
        </p:txBody>
      </p:sp>
      <p:sp>
        <p:nvSpPr>
          <p:cNvPr id="25" name="CasetăText 24">
            <a:extLst>
              <a:ext uri="{FF2B5EF4-FFF2-40B4-BE49-F238E27FC236}">
                <a16:creationId xmlns:a16="http://schemas.microsoft.com/office/drawing/2014/main" id="{7A4159F3-445B-78C0-7673-8C225F4C8998}"/>
              </a:ext>
            </a:extLst>
          </p:cNvPr>
          <p:cNvSpPr txBox="1"/>
          <p:nvPr/>
        </p:nvSpPr>
        <p:spPr>
          <a:xfrm>
            <a:off x="5859232" y="2976252"/>
            <a:ext cx="45770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Senzor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Puls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HW-487</a:t>
            </a:r>
            <a:endParaRPr lang="en-US" dirty="0"/>
          </a:p>
        </p:txBody>
      </p:sp>
      <p:sp>
        <p:nvSpPr>
          <p:cNvPr id="27" name="CasetăText 26">
            <a:extLst>
              <a:ext uri="{FF2B5EF4-FFF2-40B4-BE49-F238E27FC236}">
                <a16:creationId xmlns:a16="http://schemas.microsoft.com/office/drawing/2014/main" id="{C697DE27-03C8-DE87-5520-423935C7CA18}"/>
              </a:ext>
            </a:extLst>
          </p:cNvPr>
          <p:cNvSpPr txBox="1"/>
          <p:nvPr/>
        </p:nvSpPr>
        <p:spPr>
          <a:xfrm>
            <a:off x="3602501" y="4352361"/>
            <a:ext cx="52730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Arduino MKR1000</a:t>
            </a:r>
            <a:endParaRPr lang="en-US" dirty="0"/>
          </a:p>
        </p:txBody>
      </p:sp>
      <p:grpSp>
        <p:nvGrpSpPr>
          <p:cNvPr id="28" name="Google Shape;994;p59">
            <a:extLst>
              <a:ext uri="{FF2B5EF4-FFF2-40B4-BE49-F238E27FC236}">
                <a16:creationId xmlns:a16="http://schemas.microsoft.com/office/drawing/2014/main" id="{1F4FB67F-3956-1C56-09F1-D7956C7EA764}"/>
              </a:ext>
            </a:extLst>
          </p:cNvPr>
          <p:cNvGrpSpPr/>
          <p:nvPr/>
        </p:nvGrpSpPr>
        <p:grpSpPr>
          <a:xfrm>
            <a:off x="23010" y="3495366"/>
            <a:ext cx="611171" cy="1662881"/>
            <a:chOff x="-1268524" y="2203170"/>
            <a:chExt cx="1070884" cy="2885979"/>
          </a:xfrm>
        </p:grpSpPr>
        <p:sp>
          <p:nvSpPr>
            <p:cNvPr id="29" name="Google Shape;995;p59">
              <a:extLst>
                <a:ext uri="{FF2B5EF4-FFF2-40B4-BE49-F238E27FC236}">
                  <a16:creationId xmlns:a16="http://schemas.microsoft.com/office/drawing/2014/main" id="{47E1B50C-B58E-EEAD-9EB1-B64842A05DE5}"/>
                </a:ext>
              </a:extLst>
            </p:cNvPr>
            <p:cNvSpPr/>
            <p:nvPr/>
          </p:nvSpPr>
          <p:spPr>
            <a:xfrm flipH="1">
              <a:off x="-498060" y="4300324"/>
              <a:ext cx="173815" cy="166344"/>
            </a:xfrm>
            <a:custGeom>
              <a:avLst/>
              <a:gdLst/>
              <a:ahLst/>
              <a:cxnLst/>
              <a:rect l="l" t="t" r="r" b="b"/>
              <a:pathLst>
                <a:path w="5697" h="5453" extrusionOk="0">
                  <a:moveTo>
                    <a:pt x="1" y="0"/>
                  </a:moveTo>
                  <a:lnTo>
                    <a:pt x="5697" y="5452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96;p59">
              <a:extLst>
                <a:ext uri="{FF2B5EF4-FFF2-40B4-BE49-F238E27FC236}">
                  <a16:creationId xmlns:a16="http://schemas.microsoft.com/office/drawing/2014/main" id="{57853348-ABC7-625D-275D-EEE8687353BC}"/>
                </a:ext>
              </a:extLst>
            </p:cNvPr>
            <p:cNvSpPr/>
            <p:nvPr/>
          </p:nvSpPr>
          <p:spPr>
            <a:xfrm flipH="1">
              <a:off x="-498060" y="4300324"/>
              <a:ext cx="173815" cy="166344"/>
            </a:xfrm>
            <a:custGeom>
              <a:avLst/>
              <a:gdLst/>
              <a:ahLst/>
              <a:cxnLst/>
              <a:rect l="l" t="t" r="r" b="b"/>
              <a:pathLst>
                <a:path w="5697" h="5453" fill="none" extrusionOk="0">
                  <a:moveTo>
                    <a:pt x="1" y="0"/>
                  </a:moveTo>
                  <a:lnTo>
                    <a:pt x="5697" y="5452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97;p59">
              <a:extLst>
                <a:ext uri="{FF2B5EF4-FFF2-40B4-BE49-F238E27FC236}">
                  <a16:creationId xmlns:a16="http://schemas.microsoft.com/office/drawing/2014/main" id="{0E08BCF9-936C-F7D4-2E7E-5524C6D7ECAA}"/>
                </a:ext>
              </a:extLst>
            </p:cNvPr>
            <p:cNvSpPr/>
            <p:nvPr/>
          </p:nvSpPr>
          <p:spPr>
            <a:xfrm flipH="1">
              <a:off x="-494765" y="4296999"/>
              <a:ext cx="166371" cy="172963"/>
            </a:xfrm>
            <a:custGeom>
              <a:avLst/>
              <a:gdLst/>
              <a:ahLst/>
              <a:cxnLst/>
              <a:rect l="l" t="t" r="r" b="b"/>
              <a:pathLst>
                <a:path w="5453" h="5670" extrusionOk="0">
                  <a:moveTo>
                    <a:pt x="5452" y="1"/>
                  </a:moveTo>
                  <a:lnTo>
                    <a:pt x="0" y="5670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98;p59">
              <a:extLst>
                <a:ext uri="{FF2B5EF4-FFF2-40B4-BE49-F238E27FC236}">
                  <a16:creationId xmlns:a16="http://schemas.microsoft.com/office/drawing/2014/main" id="{011B8DBA-6257-953E-07B0-343A914E73A8}"/>
                </a:ext>
              </a:extLst>
            </p:cNvPr>
            <p:cNvSpPr/>
            <p:nvPr/>
          </p:nvSpPr>
          <p:spPr>
            <a:xfrm flipH="1">
              <a:off x="-494765" y="4296999"/>
              <a:ext cx="166371" cy="172963"/>
            </a:xfrm>
            <a:custGeom>
              <a:avLst/>
              <a:gdLst/>
              <a:ahLst/>
              <a:cxnLst/>
              <a:rect l="l" t="t" r="r" b="b"/>
              <a:pathLst>
                <a:path w="5453" h="5670" fill="none" extrusionOk="0">
                  <a:moveTo>
                    <a:pt x="5452" y="1"/>
                  </a:moveTo>
                  <a:lnTo>
                    <a:pt x="0" y="5670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99;p59">
              <a:extLst>
                <a:ext uri="{FF2B5EF4-FFF2-40B4-BE49-F238E27FC236}">
                  <a16:creationId xmlns:a16="http://schemas.microsoft.com/office/drawing/2014/main" id="{CB21EA59-FB9E-1343-3B9E-123C8B09E189}"/>
                </a:ext>
              </a:extLst>
            </p:cNvPr>
            <p:cNvSpPr/>
            <p:nvPr/>
          </p:nvSpPr>
          <p:spPr>
            <a:xfrm flipH="1">
              <a:off x="-461658" y="4332565"/>
              <a:ext cx="100988" cy="101002"/>
            </a:xfrm>
            <a:custGeom>
              <a:avLst/>
              <a:gdLst/>
              <a:ahLst/>
              <a:cxnLst/>
              <a:rect l="l" t="t" r="r" b="b"/>
              <a:pathLst>
                <a:path w="3310" h="3311" extrusionOk="0">
                  <a:moveTo>
                    <a:pt x="1655" y="1"/>
                  </a:moveTo>
                  <a:cubicBezTo>
                    <a:pt x="732" y="1"/>
                    <a:pt x="0" y="760"/>
                    <a:pt x="0" y="1656"/>
                  </a:cubicBezTo>
                  <a:cubicBezTo>
                    <a:pt x="0" y="2578"/>
                    <a:pt x="732" y="3310"/>
                    <a:pt x="1655" y="3310"/>
                  </a:cubicBezTo>
                  <a:cubicBezTo>
                    <a:pt x="2577" y="3310"/>
                    <a:pt x="3309" y="2578"/>
                    <a:pt x="3309" y="1656"/>
                  </a:cubicBezTo>
                  <a:cubicBezTo>
                    <a:pt x="3309" y="760"/>
                    <a:pt x="2577" y="1"/>
                    <a:pt x="1655" y="1"/>
                  </a:cubicBezTo>
                  <a:close/>
                </a:path>
              </a:pathLst>
            </a:custGeom>
            <a:solidFill>
              <a:srgbClr val="015B5B"/>
            </a:solidFill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00;p59">
              <a:extLst>
                <a:ext uri="{FF2B5EF4-FFF2-40B4-BE49-F238E27FC236}">
                  <a16:creationId xmlns:a16="http://schemas.microsoft.com/office/drawing/2014/main" id="{84D3E17B-45B9-7FB8-DB73-7B9F010E940E}"/>
                </a:ext>
              </a:extLst>
            </p:cNvPr>
            <p:cNvSpPr/>
            <p:nvPr/>
          </p:nvSpPr>
          <p:spPr>
            <a:xfrm flipH="1">
              <a:off x="-1014392" y="4300324"/>
              <a:ext cx="172961" cy="166344"/>
            </a:xfrm>
            <a:custGeom>
              <a:avLst/>
              <a:gdLst/>
              <a:ahLst/>
              <a:cxnLst/>
              <a:rect l="l" t="t" r="r" b="b"/>
              <a:pathLst>
                <a:path w="5669" h="5453" extrusionOk="0">
                  <a:moveTo>
                    <a:pt x="0" y="0"/>
                  </a:moveTo>
                  <a:lnTo>
                    <a:pt x="5669" y="5452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01;p59">
              <a:extLst>
                <a:ext uri="{FF2B5EF4-FFF2-40B4-BE49-F238E27FC236}">
                  <a16:creationId xmlns:a16="http://schemas.microsoft.com/office/drawing/2014/main" id="{E47E7C2E-79CD-7545-27F5-F009F1789CC3}"/>
                </a:ext>
              </a:extLst>
            </p:cNvPr>
            <p:cNvSpPr/>
            <p:nvPr/>
          </p:nvSpPr>
          <p:spPr>
            <a:xfrm flipH="1">
              <a:off x="-1014392" y="4300324"/>
              <a:ext cx="172961" cy="166344"/>
            </a:xfrm>
            <a:custGeom>
              <a:avLst/>
              <a:gdLst/>
              <a:ahLst/>
              <a:cxnLst/>
              <a:rect l="l" t="t" r="r" b="b"/>
              <a:pathLst>
                <a:path w="5669" h="5453" fill="none" extrusionOk="0">
                  <a:moveTo>
                    <a:pt x="0" y="0"/>
                  </a:moveTo>
                  <a:lnTo>
                    <a:pt x="5669" y="5452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02;p59">
              <a:extLst>
                <a:ext uri="{FF2B5EF4-FFF2-40B4-BE49-F238E27FC236}">
                  <a16:creationId xmlns:a16="http://schemas.microsoft.com/office/drawing/2014/main" id="{6CD66946-5F77-094A-E129-FE03FF8318F7}"/>
                </a:ext>
              </a:extLst>
            </p:cNvPr>
            <p:cNvSpPr/>
            <p:nvPr/>
          </p:nvSpPr>
          <p:spPr>
            <a:xfrm flipH="1">
              <a:off x="-1011097" y="4296999"/>
              <a:ext cx="166371" cy="172963"/>
            </a:xfrm>
            <a:custGeom>
              <a:avLst/>
              <a:gdLst/>
              <a:ahLst/>
              <a:cxnLst/>
              <a:rect l="l" t="t" r="r" b="b"/>
              <a:pathLst>
                <a:path w="5453" h="5670" extrusionOk="0">
                  <a:moveTo>
                    <a:pt x="5452" y="1"/>
                  </a:moveTo>
                  <a:lnTo>
                    <a:pt x="1" y="5670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03;p59">
              <a:extLst>
                <a:ext uri="{FF2B5EF4-FFF2-40B4-BE49-F238E27FC236}">
                  <a16:creationId xmlns:a16="http://schemas.microsoft.com/office/drawing/2014/main" id="{668C034F-3556-F6A1-B99A-612C5FA31944}"/>
                </a:ext>
              </a:extLst>
            </p:cNvPr>
            <p:cNvSpPr/>
            <p:nvPr/>
          </p:nvSpPr>
          <p:spPr>
            <a:xfrm flipH="1">
              <a:off x="-1011097" y="4296999"/>
              <a:ext cx="166371" cy="172963"/>
            </a:xfrm>
            <a:custGeom>
              <a:avLst/>
              <a:gdLst/>
              <a:ahLst/>
              <a:cxnLst/>
              <a:rect l="l" t="t" r="r" b="b"/>
              <a:pathLst>
                <a:path w="5453" h="5670" fill="none" extrusionOk="0">
                  <a:moveTo>
                    <a:pt x="5452" y="1"/>
                  </a:moveTo>
                  <a:lnTo>
                    <a:pt x="1" y="5670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04;p59">
              <a:extLst>
                <a:ext uri="{FF2B5EF4-FFF2-40B4-BE49-F238E27FC236}">
                  <a16:creationId xmlns:a16="http://schemas.microsoft.com/office/drawing/2014/main" id="{5BFFF4A5-71F3-5941-620D-CB8B8D20E5DD}"/>
                </a:ext>
              </a:extLst>
            </p:cNvPr>
            <p:cNvSpPr/>
            <p:nvPr/>
          </p:nvSpPr>
          <p:spPr>
            <a:xfrm flipH="1">
              <a:off x="-977991" y="4332565"/>
              <a:ext cx="100988" cy="101002"/>
            </a:xfrm>
            <a:custGeom>
              <a:avLst/>
              <a:gdLst/>
              <a:ahLst/>
              <a:cxnLst/>
              <a:rect l="l" t="t" r="r" b="b"/>
              <a:pathLst>
                <a:path w="3310" h="3311" extrusionOk="0">
                  <a:moveTo>
                    <a:pt x="1655" y="1"/>
                  </a:moveTo>
                  <a:cubicBezTo>
                    <a:pt x="760" y="1"/>
                    <a:pt x="0" y="760"/>
                    <a:pt x="0" y="1656"/>
                  </a:cubicBezTo>
                  <a:cubicBezTo>
                    <a:pt x="0" y="2578"/>
                    <a:pt x="760" y="3310"/>
                    <a:pt x="1655" y="3310"/>
                  </a:cubicBezTo>
                  <a:cubicBezTo>
                    <a:pt x="2577" y="3310"/>
                    <a:pt x="3309" y="2578"/>
                    <a:pt x="3309" y="1656"/>
                  </a:cubicBezTo>
                  <a:cubicBezTo>
                    <a:pt x="3309" y="760"/>
                    <a:pt x="2577" y="1"/>
                    <a:pt x="1655" y="1"/>
                  </a:cubicBezTo>
                  <a:close/>
                </a:path>
              </a:pathLst>
            </a:custGeom>
            <a:solidFill>
              <a:srgbClr val="015B5B"/>
            </a:solidFill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05;p59">
              <a:extLst>
                <a:ext uri="{FF2B5EF4-FFF2-40B4-BE49-F238E27FC236}">
                  <a16:creationId xmlns:a16="http://schemas.microsoft.com/office/drawing/2014/main" id="{CAC1B05F-476F-8DD4-93B0-8589E2076EBF}"/>
                </a:ext>
              </a:extLst>
            </p:cNvPr>
            <p:cNvSpPr/>
            <p:nvPr/>
          </p:nvSpPr>
          <p:spPr>
            <a:xfrm flipH="1">
              <a:off x="-498060" y="4738796"/>
              <a:ext cx="173815" cy="166344"/>
            </a:xfrm>
            <a:custGeom>
              <a:avLst/>
              <a:gdLst/>
              <a:ahLst/>
              <a:cxnLst/>
              <a:rect l="l" t="t" r="r" b="b"/>
              <a:pathLst>
                <a:path w="5697" h="5453" extrusionOk="0">
                  <a:moveTo>
                    <a:pt x="1" y="1"/>
                  </a:moveTo>
                  <a:lnTo>
                    <a:pt x="5697" y="5453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06;p59">
              <a:extLst>
                <a:ext uri="{FF2B5EF4-FFF2-40B4-BE49-F238E27FC236}">
                  <a16:creationId xmlns:a16="http://schemas.microsoft.com/office/drawing/2014/main" id="{617DA6AC-33C9-7320-1BEA-843EE06C3198}"/>
                </a:ext>
              </a:extLst>
            </p:cNvPr>
            <p:cNvSpPr/>
            <p:nvPr/>
          </p:nvSpPr>
          <p:spPr>
            <a:xfrm flipH="1">
              <a:off x="-498060" y="4738796"/>
              <a:ext cx="173815" cy="166344"/>
            </a:xfrm>
            <a:custGeom>
              <a:avLst/>
              <a:gdLst/>
              <a:ahLst/>
              <a:cxnLst/>
              <a:rect l="l" t="t" r="r" b="b"/>
              <a:pathLst>
                <a:path w="5697" h="5453" fill="none" extrusionOk="0">
                  <a:moveTo>
                    <a:pt x="1" y="1"/>
                  </a:moveTo>
                  <a:lnTo>
                    <a:pt x="5697" y="5453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07;p59">
              <a:extLst>
                <a:ext uri="{FF2B5EF4-FFF2-40B4-BE49-F238E27FC236}">
                  <a16:creationId xmlns:a16="http://schemas.microsoft.com/office/drawing/2014/main" id="{7FFD489F-038B-1ABB-E1D3-7C54F61C5367}"/>
                </a:ext>
              </a:extLst>
            </p:cNvPr>
            <p:cNvSpPr/>
            <p:nvPr/>
          </p:nvSpPr>
          <p:spPr>
            <a:xfrm flipH="1">
              <a:off x="-494765" y="4735502"/>
              <a:ext cx="166371" cy="173787"/>
            </a:xfrm>
            <a:custGeom>
              <a:avLst/>
              <a:gdLst/>
              <a:ahLst/>
              <a:cxnLst/>
              <a:rect l="l" t="t" r="r" b="b"/>
              <a:pathLst>
                <a:path w="5453" h="5697" extrusionOk="0">
                  <a:moveTo>
                    <a:pt x="5452" y="0"/>
                  </a:moveTo>
                  <a:lnTo>
                    <a:pt x="0" y="5696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08;p59">
              <a:extLst>
                <a:ext uri="{FF2B5EF4-FFF2-40B4-BE49-F238E27FC236}">
                  <a16:creationId xmlns:a16="http://schemas.microsoft.com/office/drawing/2014/main" id="{5E92E2D2-CA54-03A8-3851-D779D9868741}"/>
                </a:ext>
              </a:extLst>
            </p:cNvPr>
            <p:cNvSpPr/>
            <p:nvPr/>
          </p:nvSpPr>
          <p:spPr>
            <a:xfrm flipH="1">
              <a:off x="-494765" y="4735502"/>
              <a:ext cx="166371" cy="173787"/>
            </a:xfrm>
            <a:custGeom>
              <a:avLst/>
              <a:gdLst/>
              <a:ahLst/>
              <a:cxnLst/>
              <a:rect l="l" t="t" r="r" b="b"/>
              <a:pathLst>
                <a:path w="5453" h="5697" fill="none" extrusionOk="0">
                  <a:moveTo>
                    <a:pt x="5452" y="0"/>
                  </a:moveTo>
                  <a:lnTo>
                    <a:pt x="0" y="5696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09;p59">
              <a:extLst>
                <a:ext uri="{FF2B5EF4-FFF2-40B4-BE49-F238E27FC236}">
                  <a16:creationId xmlns:a16="http://schemas.microsoft.com/office/drawing/2014/main" id="{97248B41-3AB1-786D-862D-C1D388F1BDBE}"/>
                </a:ext>
              </a:extLst>
            </p:cNvPr>
            <p:cNvSpPr/>
            <p:nvPr/>
          </p:nvSpPr>
          <p:spPr>
            <a:xfrm flipH="1">
              <a:off x="-461658" y="4771891"/>
              <a:ext cx="100988" cy="100972"/>
            </a:xfrm>
            <a:custGeom>
              <a:avLst/>
              <a:gdLst/>
              <a:ahLst/>
              <a:cxnLst/>
              <a:rect l="l" t="t" r="r" b="b"/>
              <a:pathLst>
                <a:path w="3310" h="3310" extrusionOk="0">
                  <a:moveTo>
                    <a:pt x="1655" y="1"/>
                  </a:moveTo>
                  <a:cubicBezTo>
                    <a:pt x="760" y="1"/>
                    <a:pt x="0" y="733"/>
                    <a:pt x="0" y="1655"/>
                  </a:cubicBezTo>
                  <a:cubicBezTo>
                    <a:pt x="0" y="2577"/>
                    <a:pt x="760" y="3310"/>
                    <a:pt x="1655" y="3310"/>
                  </a:cubicBezTo>
                  <a:cubicBezTo>
                    <a:pt x="2577" y="3310"/>
                    <a:pt x="3309" y="2577"/>
                    <a:pt x="3309" y="1655"/>
                  </a:cubicBezTo>
                  <a:cubicBezTo>
                    <a:pt x="3309" y="733"/>
                    <a:pt x="2577" y="1"/>
                    <a:pt x="1655" y="1"/>
                  </a:cubicBezTo>
                  <a:close/>
                </a:path>
              </a:pathLst>
            </a:custGeom>
            <a:solidFill>
              <a:srgbClr val="015B5B"/>
            </a:solidFill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10;p59">
              <a:extLst>
                <a:ext uri="{FF2B5EF4-FFF2-40B4-BE49-F238E27FC236}">
                  <a16:creationId xmlns:a16="http://schemas.microsoft.com/office/drawing/2014/main" id="{B60FBB1C-EAE1-4671-84F2-03CAEEE8779E}"/>
                </a:ext>
              </a:extLst>
            </p:cNvPr>
            <p:cNvSpPr/>
            <p:nvPr/>
          </p:nvSpPr>
          <p:spPr>
            <a:xfrm flipH="1">
              <a:off x="-1014392" y="4738796"/>
              <a:ext cx="172961" cy="166344"/>
            </a:xfrm>
            <a:custGeom>
              <a:avLst/>
              <a:gdLst/>
              <a:ahLst/>
              <a:cxnLst/>
              <a:rect l="l" t="t" r="r" b="b"/>
              <a:pathLst>
                <a:path w="5669" h="5453" extrusionOk="0">
                  <a:moveTo>
                    <a:pt x="0" y="1"/>
                  </a:moveTo>
                  <a:lnTo>
                    <a:pt x="5669" y="5453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11;p59">
              <a:extLst>
                <a:ext uri="{FF2B5EF4-FFF2-40B4-BE49-F238E27FC236}">
                  <a16:creationId xmlns:a16="http://schemas.microsoft.com/office/drawing/2014/main" id="{8749F816-5C71-0F9F-E21F-F728FB90FC16}"/>
                </a:ext>
              </a:extLst>
            </p:cNvPr>
            <p:cNvSpPr/>
            <p:nvPr/>
          </p:nvSpPr>
          <p:spPr>
            <a:xfrm flipH="1">
              <a:off x="-1014392" y="4738796"/>
              <a:ext cx="172961" cy="166344"/>
            </a:xfrm>
            <a:custGeom>
              <a:avLst/>
              <a:gdLst/>
              <a:ahLst/>
              <a:cxnLst/>
              <a:rect l="l" t="t" r="r" b="b"/>
              <a:pathLst>
                <a:path w="5669" h="5453" fill="none" extrusionOk="0">
                  <a:moveTo>
                    <a:pt x="0" y="1"/>
                  </a:moveTo>
                  <a:lnTo>
                    <a:pt x="5669" y="5453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12;p59">
              <a:extLst>
                <a:ext uri="{FF2B5EF4-FFF2-40B4-BE49-F238E27FC236}">
                  <a16:creationId xmlns:a16="http://schemas.microsoft.com/office/drawing/2014/main" id="{CD3EB4E2-5D99-7E04-1D6E-E96D27640D9E}"/>
                </a:ext>
              </a:extLst>
            </p:cNvPr>
            <p:cNvSpPr/>
            <p:nvPr/>
          </p:nvSpPr>
          <p:spPr>
            <a:xfrm flipH="1">
              <a:off x="-1011097" y="4735502"/>
              <a:ext cx="166371" cy="173787"/>
            </a:xfrm>
            <a:custGeom>
              <a:avLst/>
              <a:gdLst/>
              <a:ahLst/>
              <a:cxnLst/>
              <a:rect l="l" t="t" r="r" b="b"/>
              <a:pathLst>
                <a:path w="5453" h="5697" extrusionOk="0">
                  <a:moveTo>
                    <a:pt x="5452" y="0"/>
                  </a:moveTo>
                  <a:lnTo>
                    <a:pt x="1" y="5696"/>
                  </a:lnTo>
                </a:path>
              </a:pathLst>
            </a:custGeom>
            <a:solidFill>
              <a:srgbClr val="015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13;p59">
              <a:extLst>
                <a:ext uri="{FF2B5EF4-FFF2-40B4-BE49-F238E27FC236}">
                  <a16:creationId xmlns:a16="http://schemas.microsoft.com/office/drawing/2014/main" id="{89B54169-6FF9-7B49-8B0A-215B51180B01}"/>
                </a:ext>
              </a:extLst>
            </p:cNvPr>
            <p:cNvSpPr/>
            <p:nvPr/>
          </p:nvSpPr>
          <p:spPr>
            <a:xfrm flipH="1">
              <a:off x="-1011097" y="4735502"/>
              <a:ext cx="166371" cy="173787"/>
            </a:xfrm>
            <a:custGeom>
              <a:avLst/>
              <a:gdLst/>
              <a:ahLst/>
              <a:cxnLst/>
              <a:rect l="l" t="t" r="r" b="b"/>
              <a:pathLst>
                <a:path w="5453" h="5697" fill="none" extrusionOk="0">
                  <a:moveTo>
                    <a:pt x="5452" y="0"/>
                  </a:moveTo>
                  <a:lnTo>
                    <a:pt x="1" y="5696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14;p59">
              <a:extLst>
                <a:ext uri="{FF2B5EF4-FFF2-40B4-BE49-F238E27FC236}">
                  <a16:creationId xmlns:a16="http://schemas.microsoft.com/office/drawing/2014/main" id="{7CAA8C0A-E006-5C51-412B-8CD5369DF276}"/>
                </a:ext>
              </a:extLst>
            </p:cNvPr>
            <p:cNvSpPr/>
            <p:nvPr/>
          </p:nvSpPr>
          <p:spPr>
            <a:xfrm flipH="1">
              <a:off x="-977991" y="4771891"/>
              <a:ext cx="100988" cy="100972"/>
            </a:xfrm>
            <a:custGeom>
              <a:avLst/>
              <a:gdLst/>
              <a:ahLst/>
              <a:cxnLst/>
              <a:rect l="l" t="t" r="r" b="b"/>
              <a:pathLst>
                <a:path w="3310" h="3310" extrusionOk="0">
                  <a:moveTo>
                    <a:pt x="1655" y="1"/>
                  </a:moveTo>
                  <a:cubicBezTo>
                    <a:pt x="760" y="1"/>
                    <a:pt x="0" y="733"/>
                    <a:pt x="0" y="1655"/>
                  </a:cubicBezTo>
                  <a:cubicBezTo>
                    <a:pt x="0" y="2577"/>
                    <a:pt x="760" y="3310"/>
                    <a:pt x="1655" y="3310"/>
                  </a:cubicBezTo>
                  <a:cubicBezTo>
                    <a:pt x="2577" y="3310"/>
                    <a:pt x="3309" y="2577"/>
                    <a:pt x="3309" y="1655"/>
                  </a:cubicBezTo>
                  <a:cubicBezTo>
                    <a:pt x="3309" y="733"/>
                    <a:pt x="2577" y="1"/>
                    <a:pt x="1655" y="1"/>
                  </a:cubicBezTo>
                  <a:close/>
                </a:path>
              </a:pathLst>
            </a:custGeom>
            <a:solidFill>
              <a:srgbClr val="015B5B"/>
            </a:solidFill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15;p59">
              <a:extLst>
                <a:ext uri="{FF2B5EF4-FFF2-40B4-BE49-F238E27FC236}">
                  <a16:creationId xmlns:a16="http://schemas.microsoft.com/office/drawing/2014/main" id="{F072D3E5-D1AE-EAB3-8A46-1EE0952B02D8}"/>
                </a:ext>
              </a:extLst>
            </p:cNvPr>
            <p:cNvSpPr/>
            <p:nvPr/>
          </p:nvSpPr>
          <p:spPr>
            <a:xfrm flipH="1">
              <a:off x="-224975" y="4512926"/>
              <a:ext cx="31" cy="257371"/>
            </a:xfrm>
            <a:custGeom>
              <a:avLst/>
              <a:gdLst/>
              <a:ahLst/>
              <a:cxnLst/>
              <a:rect l="l" t="t" r="r" b="b"/>
              <a:pathLst>
                <a:path w="1" h="8437" fill="none" extrusionOk="0">
                  <a:moveTo>
                    <a:pt x="1" y="8436"/>
                  </a:moveTo>
                  <a:lnTo>
                    <a:pt x="1" y="1"/>
                  </a:lnTo>
                </a:path>
              </a:pathLst>
            </a:custGeom>
            <a:noFill/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16;p59">
              <a:extLst>
                <a:ext uri="{FF2B5EF4-FFF2-40B4-BE49-F238E27FC236}">
                  <a16:creationId xmlns:a16="http://schemas.microsoft.com/office/drawing/2014/main" id="{024F1F9D-5830-29EC-E78E-F6E2FE022286}"/>
                </a:ext>
              </a:extLst>
            </p:cNvPr>
            <p:cNvSpPr/>
            <p:nvPr/>
          </p:nvSpPr>
          <p:spPr>
            <a:xfrm flipH="1">
              <a:off x="-433505" y="3318269"/>
              <a:ext cx="155601" cy="154752"/>
            </a:xfrm>
            <a:custGeom>
              <a:avLst/>
              <a:gdLst/>
              <a:ahLst/>
              <a:cxnLst/>
              <a:rect l="l" t="t" r="r" b="b"/>
              <a:pathLst>
                <a:path w="5100" h="5073" extrusionOk="0">
                  <a:moveTo>
                    <a:pt x="2550" y="0"/>
                  </a:moveTo>
                  <a:cubicBezTo>
                    <a:pt x="1140" y="0"/>
                    <a:pt x="1" y="1139"/>
                    <a:pt x="1" y="2523"/>
                  </a:cubicBezTo>
                  <a:cubicBezTo>
                    <a:pt x="1" y="3933"/>
                    <a:pt x="1140" y="5072"/>
                    <a:pt x="2550" y="5072"/>
                  </a:cubicBezTo>
                  <a:cubicBezTo>
                    <a:pt x="3961" y="5072"/>
                    <a:pt x="5100" y="3933"/>
                    <a:pt x="5100" y="2523"/>
                  </a:cubicBezTo>
                  <a:cubicBezTo>
                    <a:pt x="5100" y="1139"/>
                    <a:pt x="3961" y="0"/>
                    <a:pt x="2550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17;p59">
              <a:extLst>
                <a:ext uri="{FF2B5EF4-FFF2-40B4-BE49-F238E27FC236}">
                  <a16:creationId xmlns:a16="http://schemas.microsoft.com/office/drawing/2014/main" id="{A8991BEA-66CA-E833-2451-FB5AD8C156C3}"/>
                </a:ext>
              </a:extLst>
            </p:cNvPr>
            <p:cNvSpPr/>
            <p:nvPr/>
          </p:nvSpPr>
          <p:spPr>
            <a:xfrm flipH="1">
              <a:off x="-512122" y="3376986"/>
              <a:ext cx="157249" cy="154782"/>
            </a:xfrm>
            <a:custGeom>
              <a:avLst/>
              <a:gdLst/>
              <a:ahLst/>
              <a:cxnLst/>
              <a:rect l="l" t="t" r="r" b="b"/>
              <a:pathLst>
                <a:path w="5154" h="5074" extrusionOk="0">
                  <a:moveTo>
                    <a:pt x="2581" y="1"/>
                  </a:moveTo>
                  <a:cubicBezTo>
                    <a:pt x="1193" y="1"/>
                    <a:pt x="54" y="1103"/>
                    <a:pt x="27" y="2496"/>
                  </a:cubicBezTo>
                  <a:cubicBezTo>
                    <a:pt x="0" y="3880"/>
                    <a:pt x="1112" y="5046"/>
                    <a:pt x="2523" y="5073"/>
                  </a:cubicBezTo>
                  <a:cubicBezTo>
                    <a:pt x="2540" y="5073"/>
                    <a:pt x="2556" y="5074"/>
                    <a:pt x="2573" y="5074"/>
                  </a:cubicBezTo>
                  <a:cubicBezTo>
                    <a:pt x="3961" y="5074"/>
                    <a:pt x="5100" y="3971"/>
                    <a:pt x="5127" y="2578"/>
                  </a:cubicBezTo>
                  <a:cubicBezTo>
                    <a:pt x="5154" y="1167"/>
                    <a:pt x="4015" y="28"/>
                    <a:pt x="2631" y="1"/>
                  </a:cubicBezTo>
                  <a:cubicBezTo>
                    <a:pt x="2614" y="1"/>
                    <a:pt x="2597" y="1"/>
                    <a:pt x="2581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18;p59">
              <a:extLst>
                <a:ext uri="{FF2B5EF4-FFF2-40B4-BE49-F238E27FC236}">
                  <a16:creationId xmlns:a16="http://schemas.microsoft.com/office/drawing/2014/main" id="{55ED2247-AFC4-97D4-F9B6-623BB06E2EC5}"/>
                </a:ext>
              </a:extLst>
            </p:cNvPr>
            <p:cNvSpPr/>
            <p:nvPr/>
          </p:nvSpPr>
          <p:spPr>
            <a:xfrm flipH="1">
              <a:off x="-431858" y="3381134"/>
              <a:ext cx="157249" cy="155606"/>
            </a:xfrm>
            <a:custGeom>
              <a:avLst/>
              <a:gdLst/>
              <a:ahLst/>
              <a:cxnLst/>
              <a:rect l="l" t="t" r="r" b="b"/>
              <a:pathLst>
                <a:path w="5154" h="5101" extrusionOk="0">
                  <a:moveTo>
                    <a:pt x="2581" y="0"/>
                  </a:moveTo>
                  <a:cubicBezTo>
                    <a:pt x="1193" y="0"/>
                    <a:pt x="54" y="1102"/>
                    <a:pt x="27" y="2496"/>
                  </a:cubicBezTo>
                  <a:cubicBezTo>
                    <a:pt x="0" y="3906"/>
                    <a:pt x="1112" y="5073"/>
                    <a:pt x="2523" y="5100"/>
                  </a:cubicBezTo>
                  <a:cubicBezTo>
                    <a:pt x="2540" y="5100"/>
                    <a:pt x="2556" y="5100"/>
                    <a:pt x="2573" y="5100"/>
                  </a:cubicBezTo>
                  <a:cubicBezTo>
                    <a:pt x="3960" y="5100"/>
                    <a:pt x="5073" y="3998"/>
                    <a:pt x="5127" y="2605"/>
                  </a:cubicBezTo>
                  <a:cubicBezTo>
                    <a:pt x="5154" y="1194"/>
                    <a:pt x="4042" y="28"/>
                    <a:pt x="2631" y="1"/>
                  </a:cubicBezTo>
                  <a:cubicBezTo>
                    <a:pt x="2614" y="0"/>
                    <a:pt x="2597" y="0"/>
                    <a:pt x="2581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19;p59">
              <a:extLst>
                <a:ext uri="{FF2B5EF4-FFF2-40B4-BE49-F238E27FC236}">
                  <a16:creationId xmlns:a16="http://schemas.microsoft.com/office/drawing/2014/main" id="{3525BAA8-ABC7-FD21-4F06-484690792FAD}"/>
                </a:ext>
              </a:extLst>
            </p:cNvPr>
            <p:cNvSpPr/>
            <p:nvPr/>
          </p:nvSpPr>
          <p:spPr>
            <a:xfrm flipH="1">
              <a:off x="-330084" y="3374515"/>
              <a:ext cx="132444" cy="132422"/>
            </a:xfrm>
            <a:custGeom>
              <a:avLst/>
              <a:gdLst/>
              <a:ahLst/>
              <a:cxnLst/>
              <a:rect l="l" t="t" r="r" b="b"/>
              <a:pathLst>
                <a:path w="4341" h="4341" extrusionOk="0">
                  <a:moveTo>
                    <a:pt x="2171" y="1"/>
                  </a:moveTo>
                  <a:cubicBezTo>
                    <a:pt x="977" y="1"/>
                    <a:pt x="1" y="977"/>
                    <a:pt x="1" y="2171"/>
                  </a:cubicBezTo>
                  <a:cubicBezTo>
                    <a:pt x="1" y="3364"/>
                    <a:pt x="977" y="4340"/>
                    <a:pt x="2171" y="4340"/>
                  </a:cubicBezTo>
                  <a:cubicBezTo>
                    <a:pt x="3364" y="4340"/>
                    <a:pt x="4340" y="3364"/>
                    <a:pt x="4340" y="2171"/>
                  </a:cubicBezTo>
                  <a:cubicBezTo>
                    <a:pt x="4340" y="977"/>
                    <a:pt x="3364" y="1"/>
                    <a:pt x="2171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20;p59">
              <a:extLst>
                <a:ext uri="{FF2B5EF4-FFF2-40B4-BE49-F238E27FC236}">
                  <a16:creationId xmlns:a16="http://schemas.microsoft.com/office/drawing/2014/main" id="{B16E3AF6-1EDD-6DF2-B6A5-B5E5EDDA268F}"/>
                </a:ext>
              </a:extLst>
            </p:cNvPr>
            <p:cNvSpPr/>
            <p:nvPr/>
          </p:nvSpPr>
          <p:spPr>
            <a:xfrm flipH="1">
              <a:off x="-488141" y="3331507"/>
              <a:ext cx="132444" cy="132392"/>
            </a:xfrm>
            <a:custGeom>
              <a:avLst/>
              <a:gdLst/>
              <a:ahLst/>
              <a:cxnLst/>
              <a:rect l="l" t="t" r="r" b="b"/>
              <a:pathLst>
                <a:path w="4341" h="4340" extrusionOk="0">
                  <a:moveTo>
                    <a:pt x="2170" y="0"/>
                  </a:moveTo>
                  <a:cubicBezTo>
                    <a:pt x="977" y="0"/>
                    <a:pt x="0" y="977"/>
                    <a:pt x="0" y="2170"/>
                  </a:cubicBezTo>
                  <a:cubicBezTo>
                    <a:pt x="0" y="3364"/>
                    <a:pt x="977" y="4340"/>
                    <a:pt x="2170" y="4340"/>
                  </a:cubicBezTo>
                  <a:cubicBezTo>
                    <a:pt x="3364" y="4340"/>
                    <a:pt x="4340" y="3364"/>
                    <a:pt x="4340" y="2170"/>
                  </a:cubicBezTo>
                  <a:cubicBezTo>
                    <a:pt x="4340" y="977"/>
                    <a:pt x="3364" y="0"/>
                    <a:pt x="2170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21;p59">
              <a:extLst>
                <a:ext uri="{FF2B5EF4-FFF2-40B4-BE49-F238E27FC236}">
                  <a16:creationId xmlns:a16="http://schemas.microsoft.com/office/drawing/2014/main" id="{EEC7A7C9-E256-770E-7FFB-4395BA5E51C8}"/>
                </a:ext>
              </a:extLst>
            </p:cNvPr>
            <p:cNvSpPr/>
            <p:nvPr/>
          </p:nvSpPr>
          <p:spPr>
            <a:xfrm flipH="1">
              <a:off x="-367333" y="3440705"/>
              <a:ext cx="132444" cy="132422"/>
            </a:xfrm>
            <a:custGeom>
              <a:avLst/>
              <a:gdLst/>
              <a:ahLst/>
              <a:cxnLst/>
              <a:rect l="l" t="t" r="r" b="b"/>
              <a:pathLst>
                <a:path w="4341" h="4341" extrusionOk="0">
                  <a:moveTo>
                    <a:pt x="2170" y="1"/>
                  </a:moveTo>
                  <a:cubicBezTo>
                    <a:pt x="950" y="1"/>
                    <a:pt x="0" y="977"/>
                    <a:pt x="0" y="2170"/>
                  </a:cubicBezTo>
                  <a:cubicBezTo>
                    <a:pt x="0" y="3364"/>
                    <a:pt x="977" y="4340"/>
                    <a:pt x="2170" y="4340"/>
                  </a:cubicBezTo>
                  <a:cubicBezTo>
                    <a:pt x="3364" y="4340"/>
                    <a:pt x="4340" y="3364"/>
                    <a:pt x="4340" y="2170"/>
                  </a:cubicBezTo>
                  <a:cubicBezTo>
                    <a:pt x="4340" y="977"/>
                    <a:pt x="3364" y="1"/>
                    <a:pt x="2170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22;p59">
              <a:extLst>
                <a:ext uri="{FF2B5EF4-FFF2-40B4-BE49-F238E27FC236}">
                  <a16:creationId xmlns:a16="http://schemas.microsoft.com/office/drawing/2014/main" id="{8F5FDE33-F111-D9FE-91E3-74AC89AC870F}"/>
                </a:ext>
              </a:extLst>
            </p:cNvPr>
            <p:cNvSpPr/>
            <p:nvPr/>
          </p:nvSpPr>
          <p:spPr>
            <a:xfrm flipH="1">
              <a:off x="-443445" y="3486215"/>
              <a:ext cx="93544" cy="93528"/>
            </a:xfrm>
            <a:custGeom>
              <a:avLst/>
              <a:gdLst/>
              <a:ahLst/>
              <a:cxnLst/>
              <a:rect l="l" t="t" r="r" b="b"/>
              <a:pathLst>
                <a:path w="3066" h="3066" extrusionOk="0">
                  <a:moveTo>
                    <a:pt x="1519" y="0"/>
                  </a:moveTo>
                  <a:cubicBezTo>
                    <a:pt x="679" y="0"/>
                    <a:pt x="0" y="678"/>
                    <a:pt x="0" y="1519"/>
                  </a:cubicBezTo>
                  <a:cubicBezTo>
                    <a:pt x="0" y="2387"/>
                    <a:pt x="679" y="3065"/>
                    <a:pt x="1519" y="3065"/>
                  </a:cubicBezTo>
                  <a:cubicBezTo>
                    <a:pt x="2360" y="3065"/>
                    <a:pt x="3065" y="2360"/>
                    <a:pt x="3065" y="1519"/>
                  </a:cubicBezTo>
                  <a:cubicBezTo>
                    <a:pt x="3065" y="678"/>
                    <a:pt x="2360" y="0"/>
                    <a:pt x="1519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23;p59">
              <a:extLst>
                <a:ext uri="{FF2B5EF4-FFF2-40B4-BE49-F238E27FC236}">
                  <a16:creationId xmlns:a16="http://schemas.microsoft.com/office/drawing/2014/main" id="{C199435A-9587-213F-2CCD-C01BE9FBEAA3}"/>
                </a:ext>
              </a:extLst>
            </p:cNvPr>
            <p:cNvSpPr/>
            <p:nvPr/>
          </p:nvSpPr>
          <p:spPr>
            <a:xfrm flipH="1">
              <a:off x="-430204" y="3288468"/>
              <a:ext cx="86923" cy="86085"/>
            </a:xfrm>
            <a:custGeom>
              <a:avLst/>
              <a:gdLst/>
              <a:ahLst/>
              <a:cxnLst/>
              <a:rect l="l" t="t" r="r" b="b"/>
              <a:pathLst>
                <a:path w="2849" h="2822" extrusionOk="0">
                  <a:moveTo>
                    <a:pt x="1411" y="1"/>
                  </a:moveTo>
                  <a:cubicBezTo>
                    <a:pt x="651" y="1"/>
                    <a:pt x="0" y="625"/>
                    <a:pt x="0" y="1411"/>
                  </a:cubicBezTo>
                  <a:cubicBezTo>
                    <a:pt x="0" y="2198"/>
                    <a:pt x="651" y="2822"/>
                    <a:pt x="1411" y="2822"/>
                  </a:cubicBezTo>
                  <a:cubicBezTo>
                    <a:pt x="2197" y="2822"/>
                    <a:pt x="2848" y="2198"/>
                    <a:pt x="2848" y="1411"/>
                  </a:cubicBezTo>
                  <a:cubicBezTo>
                    <a:pt x="2848" y="625"/>
                    <a:pt x="2197" y="1"/>
                    <a:pt x="1411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24;p59">
              <a:extLst>
                <a:ext uri="{FF2B5EF4-FFF2-40B4-BE49-F238E27FC236}">
                  <a16:creationId xmlns:a16="http://schemas.microsoft.com/office/drawing/2014/main" id="{3B895699-C211-A1A0-7021-5DDBD876241F}"/>
                </a:ext>
              </a:extLst>
            </p:cNvPr>
            <p:cNvSpPr/>
            <p:nvPr/>
          </p:nvSpPr>
          <p:spPr>
            <a:xfrm flipH="1">
              <a:off x="-1088889" y="3418347"/>
              <a:ext cx="157279" cy="154782"/>
            </a:xfrm>
            <a:custGeom>
              <a:avLst/>
              <a:gdLst/>
              <a:ahLst/>
              <a:cxnLst/>
              <a:rect l="l" t="t" r="r" b="b"/>
              <a:pathLst>
                <a:path w="5155" h="5074" extrusionOk="0">
                  <a:moveTo>
                    <a:pt x="2573" y="1"/>
                  </a:moveTo>
                  <a:cubicBezTo>
                    <a:pt x="2556" y="1"/>
                    <a:pt x="2540" y="1"/>
                    <a:pt x="2523" y="1"/>
                  </a:cubicBezTo>
                  <a:cubicBezTo>
                    <a:pt x="1113" y="28"/>
                    <a:pt x="1" y="1195"/>
                    <a:pt x="28" y="2605"/>
                  </a:cubicBezTo>
                  <a:cubicBezTo>
                    <a:pt x="54" y="3972"/>
                    <a:pt x="1193" y="5074"/>
                    <a:pt x="2581" y="5074"/>
                  </a:cubicBezTo>
                  <a:cubicBezTo>
                    <a:pt x="2598" y="5074"/>
                    <a:pt x="2615" y="5074"/>
                    <a:pt x="2632" y="5073"/>
                  </a:cubicBezTo>
                  <a:cubicBezTo>
                    <a:pt x="4042" y="5046"/>
                    <a:pt x="5154" y="3880"/>
                    <a:pt x="5100" y="2469"/>
                  </a:cubicBezTo>
                  <a:cubicBezTo>
                    <a:pt x="5073" y="1103"/>
                    <a:pt x="3934" y="1"/>
                    <a:pt x="2573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25;p59">
              <a:extLst>
                <a:ext uri="{FF2B5EF4-FFF2-40B4-BE49-F238E27FC236}">
                  <a16:creationId xmlns:a16="http://schemas.microsoft.com/office/drawing/2014/main" id="{AC301898-1703-727A-BF09-FE2FAF0DB128}"/>
                </a:ext>
              </a:extLst>
            </p:cNvPr>
            <p:cNvSpPr/>
            <p:nvPr/>
          </p:nvSpPr>
          <p:spPr>
            <a:xfrm flipH="1">
              <a:off x="-1085564" y="3481243"/>
              <a:ext cx="156425" cy="155606"/>
            </a:xfrm>
            <a:custGeom>
              <a:avLst/>
              <a:gdLst/>
              <a:ahLst/>
              <a:cxnLst/>
              <a:rect l="l" t="t" r="r" b="b"/>
              <a:pathLst>
                <a:path w="5127" h="5101" extrusionOk="0">
                  <a:moveTo>
                    <a:pt x="2554" y="0"/>
                  </a:moveTo>
                  <a:cubicBezTo>
                    <a:pt x="1193" y="0"/>
                    <a:pt x="54" y="1102"/>
                    <a:pt x="27" y="2496"/>
                  </a:cubicBezTo>
                  <a:cubicBezTo>
                    <a:pt x="0" y="3906"/>
                    <a:pt x="1112" y="5073"/>
                    <a:pt x="2496" y="5100"/>
                  </a:cubicBezTo>
                  <a:cubicBezTo>
                    <a:pt x="2512" y="5100"/>
                    <a:pt x="2529" y="5100"/>
                    <a:pt x="2546" y="5100"/>
                  </a:cubicBezTo>
                  <a:cubicBezTo>
                    <a:pt x="3934" y="5100"/>
                    <a:pt x="5073" y="3998"/>
                    <a:pt x="5099" y="2604"/>
                  </a:cubicBezTo>
                  <a:cubicBezTo>
                    <a:pt x="5127" y="1194"/>
                    <a:pt x="4014" y="28"/>
                    <a:pt x="2604" y="1"/>
                  </a:cubicBezTo>
                  <a:cubicBezTo>
                    <a:pt x="2587" y="0"/>
                    <a:pt x="2571" y="0"/>
                    <a:pt x="2554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26;p59">
              <a:extLst>
                <a:ext uri="{FF2B5EF4-FFF2-40B4-BE49-F238E27FC236}">
                  <a16:creationId xmlns:a16="http://schemas.microsoft.com/office/drawing/2014/main" id="{878CDD7D-15B7-EBA8-6805-6530C82E1820}"/>
                </a:ext>
              </a:extLst>
            </p:cNvPr>
            <p:cNvSpPr/>
            <p:nvPr/>
          </p:nvSpPr>
          <p:spPr>
            <a:xfrm flipH="1">
              <a:off x="-984614" y="3474624"/>
              <a:ext cx="132444" cy="132422"/>
            </a:xfrm>
            <a:custGeom>
              <a:avLst/>
              <a:gdLst/>
              <a:ahLst/>
              <a:cxnLst/>
              <a:rect l="l" t="t" r="r" b="b"/>
              <a:pathLst>
                <a:path w="4341" h="4341" extrusionOk="0">
                  <a:moveTo>
                    <a:pt x="2171" y="1"/>
                  </a:moveTo>
                  <a:cubicBezTo>
                    <a:pt x="977" y="1"/>
                    <a:pt x="1" y="977"/>
                    <a:pt x="1" y="2171"/>
                  </a:cubicBezTo>
                  <a:cubicBezTo>
                    <a:pt x="1" y="3364"/>
                    <a:pt x="977" y="4340"/>
                    <a:pt x="2171" y="4340"/>
                  </a:cubicBezTo>
                  <a:cubicBezTo>
                    <a:pt x="3364" y="4340"/>
                    <a:pt x="4340" y="3364"/>
                    <a:pt x="4340" y="2171"/>
                  </a:cubicBezTo>
                  <a:cubicBezTo>
                    <a:pt x="4340" y="977"/>
                    <a:pt x="3364" y="1"/>
                    <a:pt x="2171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27;p59">
              <a:extLst>
                <a:ext uri="{FF2B5EF4-FFF2-40B4-BE49-F238E27FC236}">
                  <a16:creationId xmlns:a16="http://schemas.microsoft.com/office/drawing/2014/main" id="{CAC8E4B9-E5E1-C302-29CD-A77E00FE2102}"/>
                </a:ext>
              </a:extLst>
            </p:cNvPr>
            <p:cNvSpPr/>
            <p:nvPr/>
          </p:nvSpPr>
          <p:spPr>
            <a:xfrm flipH="1">
              <a:off x="-1142671" y="3431615"/>
              <a:ext cx="132444" cy="132392"/>
            </a:xfrm>
            <a:custGeom>
              <a:avLst/>
              <a:gdLst/>
              <a:ahLst/>
              <a:cxnLst/>
              <a:rect l="l" t="t" r="r" b="b"/>
              <a:pathLst>
                <a:path w="4341" h="4340" extrusionOk="0">
                  <a:moveTo>
                    <a:pt x="2170" y="0"/>
                  </a:moveTo>
                  <a:cubicBezTo>
                    <a:pt x="977" y="0"/>
                    <a:pt x="0" y="977"/>
                    <a:pt x="0" y="2170"/>
                  </a:cubicBezTo>
                  <a:cubicBezTo>
                    <a:pt x="0" y="3364"/>
                    <a:pt x="977" y="4340"/>
                    <a:pt x="2170" y="4340"/>
                  </a:cubicBezTo>
                  <a:cubicBezTo>
                    <a:pt x="3364" y="4340"/>
                    <a:pt x="4340" y="3364"/>
                    <a:pt x="4340" y="2170"/>
                  </a:cubicBezTo>
                  <a:cubicBezTo>
                    <a:pt x="4340" y="977"/>
                    <a:pt x="3364" y="0"/>
                    <a:pt x="2170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28;p59">
              <a:extLst>
                <a:ext uri="{FF2B5EF4-FFF2-40B4-BE49-F238E27FC236}">
                  <a16:creationId xmlns:a16="http://schemas.microsoft.com/office/drawing/2014/main" id="{09816956-2E5D-54B5-9B3D-1AC8B8CD2BEF}"/>
                </a:ext>
              </a:extLst>
            </p:cNvPr>
            <p:cNvSpPr/>
            <p:nvPr/>
          </p:nvSpPr>
          <p:spPr>
            <a:xfrm flipH="1">
              <a:off x="-1083910" y="3388577"/>
              <a:ext cx="86099" cy="86085"/>
            </a:xfrm>
            <a:custGeom>
              <a:avLst/>
              <a:gdLst/>
              <a:ahLst/>
              <a:cxnLst/>
              <a:rect l="l" t="t" r="r" b="b"/>
              <a:pathLst>
                <a:path w="2822" h="2822" extrusionOk="0">
                  <a:moveTo>
                    <a:pt x="1411" y="1"/>
                  </a:moveTo>
                  <a:cubicBezTo>
                    <a:pt x="651" y="1"/>
                    <a:pt x="0" y="625"/>
                    <a:pt x="0" y="1411"/>
                  </a:cubicBezTo>
                  <a:cubicBezTo>
                    <a:pt x="0" y="2198"/>
                    <a:pt x="651" y="2822"/>
                    <a:pt x="1411" y="2822"/>
                  </a:cubicBezTo>
                  <a:cubicBezTo>
                    <a:pt x="2197" y="2822"/>
                    <a:pt x="2821" y="2198"/>
                    <a:pt x="2821" y="1411"/>
                  </a:cubicBezTo>
                  <a:cubicBezTo>
                    <a:pt x="2821" y="625"/>
                    <a:pt x="2197" y="1"/>
                    <a:pt x="1411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29;p59">
              <a:extLst>
                <a:ext uri="{FF2B5EF4-FFF2-40B4-BE49-F238E27FC236}">
                  <a16:creationId xmlns:a16="http://schemas.microsoft.com/office/drawing/2014/main" id="{E3D7353C-F952-93C0-37AB-3088F3A1174A}"/>
                </a:ext>
              </a:extLst>
            </p:cNvPr>
            <p:cNvSpPr/>
            <p:nvPr/>
          </p:nvSpPr>
          <p:spPr>
            <a:xfrm flipH="1">
              <a:off x="-373101" y="3519310"/>
              <a:ext cx="157249" cy="131568"/>
            </a:xfrm>
            <a:custGeom>
              <a:avLst/>
              <a:gdLst/>
              <a:ahLst/>
              <a:cxnLst/>
              <a:rect l="l" t="t" r="r" b="b"/>
              <a:pathLst>
                <a:path w="5154" h="4313" extrusionOk="0">
                  <a:moveTo>
                    <a:pt x="2170" y="0"/>
                  </a:moveTo>
                  <a:cubicBezTo>
                    <a:pt x="977" y="0"/>
                    <a:pt x="0" y="950"/>
                    <a:pt x="0" y="2143"/>
                  </a:cubicBezTo>
                  <a:cubicBezTo>
                    <a:pt x="0" y="3337"/>
                    <a:pt x="977" y="4313"/>
                    <a:pt x="2170" y="4313"/>
                  </a:cubicBezTo>
                  <a:lnTo>
                    <a:pt x="5154" y="4313"/>
                  </a:lnTo>
                  <a:lnTo>
                    <a:pt x="5154" y="0"/>
                  </a:lnTo>
                  <a:close/>
                </a:path>
              </a:pathLst>
            </a:custGeom>
            <a:solidFill>
              <a:srgbClr val="2D5C3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1030;p59">
              <a:extLst>
                <a:ext uri="{FF2B5EF4-FFF2-40B4-BE49-F238E27FC236}">
                  <a16:creationId xmlns:a16="http://schemas.microsoft.com/office/drawing/2014/main" id="{B5644D70-141C-E356-AD9F-09608AA1F7CB}"/>
                </a:ext>
              </a:extLst>
            </p:cNvPr>
            <p:cNvSpPr/>
            <p:nvPr/>
          </p:nvSpPr>
          <p:spPr>
            <a:xfrm flipH="1">
              <a:off x="-373092" y="3597061"/>
              <a:ext cx="60440" cy="31"/>
            </a:xfrm>
            <a:custGeom>
              <a:avLst/>
              <a:gdLst/>
              <a:ahLst/>
              <a:cxnLst/>
              <a:rect l="l" t="t" r="r" b="b"/>
              <a:pathLst>
                <a:path w="1981" h="1" extrusionOk="0">
                  <a:moveTo>
                    <a:pt x="1981" y="1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1031;p59">
              <a:extLst>
                <a:ext uri="{FF2B5EF4-FFF2-40B4-BE49-F238E27FC236}">
                  <a16:creationId xmlns:a16="http://schemas.microsoft.com/office/drawing/2014/main" id="{0F308E56-4A0A-DDFF-97B0-B7165DC91FBB}"/>
                </a:ext>
              </a:extLst>
            </p:cNvPr>
            <p:cNvSpPr/>
            <p:nvPr/>
          </p:nvSpPr>
          <p:spPr>
            <a:xfrm flipH="1">
              <a:off x="-373092" y="3597061"/>
              <a:ext cx="60440" cy="31"/>
            </a:xfrm>
            <a:custGeom>
              <a:avLst/>
              <a:gdLst/>
              <a:ahLst/>
              <a:cxnLst/>
              <a:rect l="l" t="t" r="r" b="b"/>
              <a:pathLst>
                <a:path w="1981" h="1" fill="none" extrusionOk="0">
                  <a:moveTo>
                    <a:pt x="1981" y="1"/>
                  </a:moveTo>
                  <a:lnTo>
                    <a:pt x="1" y="1"/>
                  </a:lnTo>
                </a:path>
              </a:pathLst>
            </a:custGeom>
            <a:solidFill>
              <a:srgbClr val="2D5C3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1032;p59">
              <a:extLst>
                <a:ext uri="{FF2B5EF4-FFF2-40B4-BE49-F238E27FC236}">
                  <a16:creationId xmlns:a16="http://schemas.microsoft.com/office/drawing/2014/main" id="{68942A59-ADB9-98C0-5DBB-7545D1751D1B}"/>
                </a:ext>
              </a:extLst>
            </p:cNvPr>
            <p:cNvSpPr/>
            <p:nvPr/>
          </p:nvSpPr>
          <p:spPr>
            <a:xfrm flipH="1">
              <a:off x="-1117842" y="3519310"/>
              <a:ext cx="177965" cy="131568"/>
            </a:xfrm>
            <a:custGeom>
              <a:avLst/>
              <a:gdLst/>
              <a:ahLst/>
              <a:cxnLst/>
              <a:rect l="l" t="t" r="r" b="b"/>
              <a:pathLst>
                <a:path w="5833" h="4313" extrusionOk="0">
                  <a:moveTo>
                    <a:pt x="1" y="0"/>
                  </a:moveTo>
                  <a:lnTo>
                    <a:pt x="1" y="4313"/>
                  </a:lnTo>
                  <a:lnTo>
                    <a:pt x="3662" y="4313"/>
                  </a:lnTo>
                  <a:cubicBezTo>
                    <a:pt x="4856" y="4313"/>
                    <a:pt x="5832" y="3337"/>
                    <a:pt x="5832" y="2143"/>
                  </a:cubicBezTo>
                  <a:cubicBezTo>
                    <a:pt x="5832" y="950"/>
                    <a:pt x="4856" y="0"/>
                    <a:pt x="3662" y="0"/>
                  </a:cubicBezTo>
                  <a:close/>
                </a:path>
              </a:pathLst>
            </a:custGeom>
            <a:solidFill>
              <a:srgbClr val="2D5C3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1033;p59">
              <a:extLst>
                <a:ext uri="{FF2B5EF4-FFF2-40B4-BE49-F238E27FC236}">
                  <a16:creationId xmlns:a16="http://schemas.microsoft.com/office/drawing/2014/main" id="{CDDA18EF-94B0-BB46-3EB5-0BCCFAA511D0}"/>
                </a:ext>
              </a:extLst>
            </p:cNvPr>
            <p:cNvSpPr/>
            <p:nvPr/>
          </p:nvSpPr>
          <p:spPr>
            <a:xfrm flipH="1">
              <a:off x="-1000318" y="3597061"/>
              <a:ext cx="60440" cy="31"/>
            </a:xfrm>
            <a:custGeom>
              <a:avLst/>
              <a:gdLst/>
              <a:ahLst/>
              <a:cxnLst/>
              <a:rect l="l" t="t" r="r" b="b"/>
              <a:pathLst>
                <a:path w="1981" h="1" extrusionOk="0">
                  <a:moveTo>
                    <a:pt x="1" y="1"/>
                  </a:moveTo>
                  <a:lnTo>
                    <a:pt x="198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1034;p59">
              <a:extLst>
                <a:ext uri="{FF2B5EF4-FFF2-40B4-BE49-F238E27FC236}">
                  <a16:creationId xmlns:a16="http://schemas.microsoft.com/office/drawing/2014/main" id="{EC46577A-3DD0-E9BA-DE00-D6FA4441E682}"/>
                </a:ext>
              </a:extLst>
            </p:cNvPr>
            <p:cNvSpPr/>
            <p:nvPr/>
          </p:nvSpPr>
          <p:spPr>
            <a:xfrm flipH="1">
              <a:off x="-1000318" y="3597061"/>
              <a:ext cx="60440" cy="31"/>
            </a:xfrm>
            <a:custGeom>
              <a:avLst/>
              <a:gdLst/>
              <a:ahLst/>
              <a:cxnLst/>
              <a:rect l="l" t="t" r="r" b="b"/>
              <a:pathLst>
                <a:path w="1981" h="1" fill="none" extrusionOk="0">
                  <a:moveTo>
                    <a:pt x="1" y="1"/>
                  </a:moveTo>
                  <a:lnTo>
                    <a:pt x="1981" y="1"/>
                  </a:lnTo>
                </a:path>
              </a:pathLst>
            </a:custGeom>
            <a:solidFill>
              <a:srgbClr val="2D5C3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1035;p59">
              <a:extLst>
                <a:ext uri="{FF2B5EF4-FFF2-40B4-BE49-F238E27FC236}">
                  <a16:creationId xmlns:a16="http://schemas.microsoft.com/office/drawing/2014/main" id="{F784DB58-92F7-582F-303A-137D709F9816}"/>
                </a:ext>
              </a:extLst>
            </p:cNvPr>
            <p:cNvSpPr/>
            <p:nvPr/>
          </p:nvSpPr>
          <p:spPr>
            <a:xfrm flipH="1">
              <a:off x="-1268524" y="4049616"/>
              <a:ext cx="1063426" cy="1039534"/>
            </a:xfrm>
            <a:custGeom>
              <a:avLst/>
              <a:gdLst/>
              <a:ahLst/>
              <a:cxnLst/>
              <a:rect l="l" t="t" r="r" b="b"/>
              <a:pathLst>
                <a:path w="34855" h="42206" extrusionOk="0">
                  <a:moveTo>
                    <a:pt x="17414" y="1"/>
                  </a:moveTo>
                  <a:cubicBezTo>
                    <a:pt x="7812" y="1"/>
                    <a:pt x="1" y="7812"/>
                    <a:pt x="1" y="17441"/>
                  </a:cubicBezTo>
                  <a:lnTo>
                    <a:pt x="1" y="42205"/>
                  </a:lnTo>
                  <a:lnTo>
                    <a:pt x="34855" y="42205"/>
                  </a:lnTo>
                  <a:lnTo>
                    <a:pt x="34855" y="17441"/>
                  </a:lnTo>
                  <a:cubicBezTo>
                    <a:pt x="34855" y="7812"/>
                    <a:pt x="27043" y="1"/>
                    <a:pt x="17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1036;p59">
              <a:extLst>
                <a:ext uri="{FF2B5EF4-FFF2-40B4-BE49-F238E27FC236}">
                  <a16:creationId xmlns:a16="http://schemas.microsoft.com/office/drawing/2014/main" id="{7D920B63-77D2-4055-CD56-B4D91A2D2544}"/>
                </a:ext>
              </a:extLst>
            </p:cNvPr>
            <p:cNvSpPr/>
            <p:nvPr/>
          </p:nvSpPr>
          <p:spPr>
            <a:xfrm flipH="1">
              <a:off x="-847251" y="3875060"/>
              <a:ext cx="240846" cy="313622"/>
            </a:xfrm>
            <a:custGeom>
              <a:avLst/>
              <a:gdLst/>
              <a:ahLst/>
              <a:cxnLst/>
              <a:rect l="l" t="t" r="r" b="b"/>
              <a:pathLst>
                <a:path w="7894" h="10281" extrusionOk="0">
                  <a:moveTo>
                    <a:pt x="1" y="1"/>
                  </a:moveTo>
                  <a:lnTo>
                    <a:pt x="1" y="6320"/>
                  </a:lnTo>
                  <a:cubicBezTo>
                    <a:pt x="1" y="8517"/>
                    <a:pt x="1764" y="10280"/>
                    <a:pt x="3934" y="10280"/>
                  </a:cubicBezTo>
                  <a:cubicBezTo>
                    <a:pt x="6131" y="10280"/>
                    <a:pt x="7894" y="8517"/>
                    <a:pt x="7894" y="6320"/>
                  </a:cubicBezTo>
                  <a:lnTo>
                    <a:pt x="7894" y="1"/>
                  </a:lnTo>
                  <a:close/>
                </a:path>
              </a:pathLst>
            </a:custGeom>
            <a:solidFill>
              <a:srgbClr val="FFFFF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1037;p59">
              <a:extLst>
                <a:ext uri="{FF2B5EF4-FFF2-40B4-BE49-F238E27FC236}">
                  <a16:creationId xmlns:a16="http://schemas.microsoft.com/office/drawing/2014/main" id="{0F9A4D01-3938-113E-A222-00CB35F681E5}"/>
                </a:ext>
              </a:extLst>
            </p:cNvPr>
            <p:cNvSpPr/>
            <p:nvPr/>
          </p:nvSpPr>
          <p:spPr>
            <a:xfrm flipH="1">
              <a:off x="-847251" y="3875060"/>
              <a:ext cx="240846" cy="202736"/>
            </a:xfrm>
            <a:custGeom>
              <a:avLst/>
              <a:gdLst/>
              <a:ahLst/>
              <a:cxnLst/>
              <a:rect l="l" t="t" r="r" b="b"/>
              <a:pathLst>
                <a:path w="7894" h="6646" extrusionOk="0">
                  <a:moveTo>
                    <a:pt x="1" y="1"/>
                  </a:moveTo>
                  <a:lnTo>
                    <a:pt x="1" y="6646"/>
                  </a:lnTo>
                  <a:lnTo>
                    <a:pt x="7894" y="3879"/>
                  </a:lnTo>
                  <a:lnTo>
                    <a:pt x="7894" y="1"/>
                  </a:lnTo>
                  <a:close/>
                </a:path>
              </a:pathLst>
            </a:custGeom>
            <a:solidFill>
              <a:srgbClr val="2D5C3F"/>
            </a:solidFill>
            <a:ln w="9525" cap="flat" cmpd="sng">
              <a:solidFill>
                <a:srgbClr val="2D5C3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1038;p59">
              <a:extLst>
                <a:ext uri="{FF2B5EF4-FFF2-40B4-BE49-F238E27FC236}">
                  <a16:creationId xmlns:a16="http://schemas.microsoft.com/office/drawing/2014/main" id="{58A15C79-8C57-D107-1900-C7273F706F91}"/>
                </a:ext>
              </a:extLst>
            </p:cNvPr>
            <p:cNvSpPr/>
            <p:nvPr/>
          </p:nvSpPr>
          <p:spPr>
            <a:xfrm flipH="1">
              <a:off x="-939963" y="3210717"/>
              <a:ext cx="577646" cy="782758"/>
            </a:xfrm>
            <a:custGeom>
              <a:avLst/>
              <a:gdLst/>
              <a:ahLst/>
              <a:cxnLst/>
              <a:rect l="l" t="t" r="r" b="b"/>
              <a:pathLst>
                <a:path w="18933" h="25660" extrusionOk="0">
                  <a:moveTo>
                    <a:pt x="9467" y="0"/>
                  </a:moveTo>
                  <a:cubicBezTo>
                    <a:pt x="4232" y="0"/>
                    <a:pt x="0" y="4231"/>
                    <a:pt x="0" y="9466"/>
                  </a:cubicBezTo>
                  <a:lnTo>
                    <a:pt x="0" y="16193"/>
                  </a:lnTo>
                  <a:cubicBezTo>
                    <a:pt x="0" y="21428"/>
                    <a:pt x="4232" y="25659"/>
                    <a:pt x="9467" y="25659"/>
                  </a:cubicBezTo>
                  <a:cubicBezTo>
                    <a:pt x="14701" y="25659"/>
                    <a:pt x="18933" y="21428"/>
                    <a:pt x="18933" y="16193"/>
                  </a:cubicBezTo>
                  <a:lnTo>
                    <a:pt x="18933" y="9466"/>
                  </a:lnTo>
                  <a:cubicBezTo>
                    <a:pt x="18933" y="4231"/>
                    <a:pt x="14701" y="0"/>
                    <a:pt x="9467" y="0"/>
                  </a:cubicBezTo>
                  <a:close/>
                </a:path>
              </a:pathLst>
            </a:custGeom>
            <a:solidFill>
              <a:srgbClr val="FFFFFF"/>
            </a:solidFill>
            <a:ln w="8825" cap="flat" cmpd="sng">
              <a:solidFill>
                <a:srgbClr val="023330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1039;p59">
              <a:extLst>
                <a:ext uri="{FF2B5EF4-FFF2-40B4-BE49-F238E27FC236}">
                  <a16:creationId xmlns:a16="http://schemas.microsoft.com/office/drawing/2014/main" id="{F5301495-F648-D8A6-FF30-3C7440C52642}"/>
                </a:ext>
              </a:extLst>
            </p:cNvPr>
            <p:cNvSpPr/>
            <p:nvPr/>
          </p:nvSpPr>
          <p:spPr>
            <a:xfrm flipH="1">
              <a:off x="-939963" y="3210717"/>
              <a:ext cx="577646" cy="782758"/>
            </a:xfrm>
            <a:custGeom>
              <a:avLst/>
              <a:gdLst/>
              <a:ahLst/>
              <a:cxnLst/>
              <a:rect l="l" t="t" r="r" b="b"/>
              <a:pathLst>
                <a:path w="18933" h="25660" fill="none" extrusionOk="0">
                  <a:moveTo>
                    <a:pt x="9467" y="25659"/>
                  </a:moveTo>
                  <a:lnTo>
                    <a:pt x="9467" y="25659"/>
                  </a:lnTo>
                  <a:cubicBezTo>
                    <a:pt x="4232" y="25659"/>
                    <a:pt x="0" y="21428"/>
                    <a:pt x="0" y="16193"/>
                  </a:cubicBezTo>
                  <a:lnTo>
                    <a:pt x="0" y="9466"/>
                  </a:lnTo>
                  <a:cubicBezTo>
                    <a:pt x="0" y="4231"/>
                    <a:pt x="4232" y="0"/>
                    <a:pt x="9467" y="0"/>
                  </a:cubicBezTo>
                  <a:lnTo>
                    <a:pt x="9467" y="0"/>
                  </a:lnTo>
                  <a:cubicBezTo>
                    <a:pt x="14701" y="0"/>
                    <a:pt x="18933" y="4231"/>
                    <a:pt x="18933" y="9466"/>
                  </a:cubicBezTo>
                  <a:lnTo>
                    <a:pt x="18933" y="16193"/>
                  </a:lnTo>
                  <a:cubicBezTo>
                    <a:pt x="18933" y="21428"/>
                    <a:pt x="14701" y="25659"/>
                    <a:pt x="9467" y="25659"/>
                  </a:cubicBezTo>
                  <a:close/>
                </a:path>
              </a:pathLst>
            </a:custGeom>
            <a:solidFill>
              <a:srgbClr val="2D5C3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1040;p59">
              <a:extLst>
                <a:ext uri="{FF2B5EF4-FFF2-40B4-BE49-F238E27FC236}">
                  <a16:creationId xmlns:a16="http://schemas.microsoft.com/office/drawing/2014/main" id="{133E54A1-1993-E203-1A44-039607C7F7ED}"/>
                </a:ext>
              </a:extLst>
            </p:cNvPr>
            <p:cNvSpPr/>
            <p:nvPr/>
          </p:nvSpPr>
          <p:spPr>
            <a:xfrm flipH="1">
              <a:off x="-674116" y="3536666"/>
              <a:ext cx="35605" cy="35630"/>
            </a:xfrm>
            <a:custGeom>
              <a:avLst/>
              <a:gdLst/>
              <a:ahLst/>
              <a:cxnLst/>
              <a:rect l="l" t="t" r="r" b="b"/>
              <a:pathLst>
                <a:path w="1167" h="1168" extrusionOk="0">
                  <a:moveTo>
                    <a:pt x="570" y="1"/>
                  </a:moveTo>
                  <a:cubicBezTo>
                    <a:pt x="245" y="1"/>
                    <a:pt x="1" y="272"/>
                    <a:pt x="1" y="570"/>
                  </a:cubicBezTo>
                  <a:cubicBezTo>
                    <a:pt x="1" y="896"/>
                    <a:pt x="245" y="1167"/>
                    <a:pt x="570" y="1167"/>
                  </a:cubicBezTo>
                  <a:cubicBezTo>
                    <a:pt x="896" y="1167"/>
                    <a:pt x="1167" y="896"/>
                    <a:pt x="1167" y="570"/>
                  </a:cubicBezTo>
                  <a:cubicBezTo>
                    <a:pt x="1167" y="272"/>
                    <a:pt x="896" y="1"/>
                    <a:pt x="570" y="1"/>
                  </a:cubicBezTo>
                  <a:close/>
                </a:path>
              </a:pathLst>
            </a:custGeom>
            <a:solidFill>
              <a:srgbClr val="2D5C3F"/>
            </a:solidFill>
            <a:ln w="9525" cap="flat" cmpd="sng">
              <a:solidFill>
                <a:srgbClr val="2D5C3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1041;p59">
              <a:extLst>
                <a:ext uri="{FF2B5EF4-FFF2-40B4-BE49-F238E27FC236}">
                  <a16:creationId xmlns:a16="http://schemas.microsoft.com/office/drawing/2014/main" id="{440F0743-5496-1976-9D57-A9A2DA8ABF22}"/>
                </a:ext>
              </a:extLst>
            </p:cNvPr>
            <p:cNvSpPr/>
            <p:nvPr/>
          </p:nvSpPr>
          <p:spPr>
            <a:xfrm flipH="1">
              <a:off x="-580782" y="3536666"/>
              <a:ext cx="36429" cy="35630"/>
            </a:xfrm>
            <a:custGeom>
              <a:avLst/>
              <a:gdLst/>
              <a:ahLst/>
              <a:cxnLst/>
              <a:rect l="l" t="t" r="r" b="b"/>
              <a:pathLst>
                <a:path w="1194" h="1168" extrusionOk="0">
                  <a:moveTo>
                    <a:pt x="597" y="1"/>
                  </a:moveTo>
                  <a:cubicBezTo>
                    <a:pt x="272" y="1"/>
                    <a:pt x="1" y="272"/>
                    <a:pt x="1" y="570"/>
                  </a:cubicBezTo>
                  <a:cubicBezTo>
                    <a:pt x="1" y="896"/>
                    <a:pt x="272" y="1167"/>
                    <a:pt x="597" y="1167"/>
                  </a:cubicBezTo>
                  <a:cubicBezTo>
                    <a:pt x="923" y="1167"/>
                    <a:pt x="1194" y="896"/>
                    <a:pt x="1194" y="570"/>
                  </a:cubicBezTo>
                  <a:cubicBezTo>
                    <a:pt x="1194" y="272"/>
                    <a:pt x="923" y="1"/>
                    <a:pt x="597" y="1"/>
                  </a:cubicBezTo>
                  <a:close/>
                </a:path>
              </a:pathLst>
            </a:custGeom>
            <a:solidFill>
              <a:srgbClr val="2D5C3F"/>
            </a:solidFill>
            <a:ln w="9525" cap="flat" cmpd="sng">
              <a:solidFill>
                <a:srgbClr val="2D5C3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1042;p59">
              <a:extLst>
                <a:ext uri="{FF2B5EF4-FFF2-40B4-BE49-F238E27FC236}">
                  <a16:creationId xmlns:a16="http://schemas.microsoft.com/office/drawing/2014/main" id="{EBC7CE6E-3BE9-5E16-9048-3030D58A8299}"/>
                </a:ext>
              </a:extLst>
            </p:cNvPr>
            <p:cNvSpPr/>
            <p:nvPr/>
          </p:nvSpPr>
          <p:spPr>
            <a:xfrm flipH="1">
              <a:off x="-939963" y="3651690"/>
              <a:ext cx="578470" cy="31"/>
            </a:xfrm>
            <a:custGeom>
              <a:avLst/>
              <a:gdLst/>
              <a:ahLst/>
              <a:cxnLst/>
              <a:rect l="l" t="t" r="r" b="b"/>
              <a:pathLst>
                <a:path w="18960" h="1" fill="none" extrusionOk="0">
                  <a:moveTo>
                    <a:pt x="0" y="0"/>
                  </a:moveTo>
                  <a:lnTo>
                    <a:pt x="18960" y="0"/>
                  </a:lnTo>
                </a:path>
              </a:pathLst>
            </a:custGeom>
            <a:solidFill>
              <a:srgbClr val="2D5C3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1043;p59">
              <a:extLst>
                <a:ext uri="{FF2B5EF4-FFF2-40B4-BE49-F238E27FC236}">
                  <a16:creationId xmlns:a16="http://schemas.microsoft.com/office/drawing/2014/main" id="{49792B85-C77E-BDEA-4506-C8283AF4266B}"/>
                </a:ext>
              </a:extLst>
            </p:cNvPr>
            <p:cNvSpPr/>
            <p:nvPr/>
          </p:nvSpPr>
          <p:spPr>
            <a:xfrm flipH="1">
              <a:off x="-617255" y="3568133"/>
              <a:ext cx="22364" cy="84438"/>
            </a:xfrm>
            <a:custGeom>
              <a:avLst/>
              <a:gdLst/>
              <a:ahLst/>
              <a:cxnLst/>
              <a:rect l="l" t="t" r="r" b="b"/>
              <a:pathLst>
                <a:path w="733" h="2768" fill="none" extrusionOk="0">
                  <a:moveTo>
                    <a:pt x="733" y="0"/>
                  </a:moveTo>
                  <a:lnTo>
                    <a:pt x="1" y="2767"/>
                  </a:lnTo>
                </a:path>
              </a:pathLst>
            </a:custGeom>
            <a:solidFill>
              <a:srgbClr val="2D5C3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1044;p59">
              <a:extLst>
                <a:ext uri="{FF2B5EF4-FFF2-40B4-BE49-F238E27FC236}">
                  <a16:creationId xmlns:a16="http://schemas.microsoft.com/office/drawing/2014/main" id="{0D2965AD-9845-9FA3-67E7-BD16755C2F89}"/>
                </a:ext>
              </a:extLst>
            </p:cNvPr>
            <p:cNvSpPr/>
            <p:nvPr/>
          </p:nvSpPr>
          <p:spPr>
            <a:xfrm flipH="1">
              <a:off x="-514623" y="3704643"/>
              <a:ext cx="152306" cy="31"/>
            </a:xfrm>
            <a:custGeom>
              <a:avLst/>
              <a:gdLst/>
              <a:ahLst/>
              <a:cxnLst/>
              <a:rect l="l" t="t" r="r" b="b"/>
              <a:pathLst>
                <a:path w="4992" h="1" fill="none" extrusionOk="0">
                  <a:moveTo>
                    <a:pt x="0" y="0"/>
                  </a:moveTo>
                  <a:lnTo>
                    <a:pt x="4991" y="0"/>
                  </a:lnTo>
                </a:path>
              </a:pathLst>
            </a:custGeom>
            <a:solidFill>
              <a:srgbClr val="2D5C3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1045;p59">
              <a:extLst>
                <a:ext uri="{FF2B5EF4-FFF2-40B4-BE49-F238E27FC236}">
                  <a16:creationId xmlns:a16="http://schemas.microsoft.com/office/drawing/2014/main" id="{E63F53C3-047B-9103-A412-33BD75C9F5E1}"/>
                </a:ext>
              </a:extLst>
            </p:cNvPr>
            <p:cNvSpPr/>
            <p:nvPr/>
          </p:nvSpPr>
          <p:spPr>
            <a:xfrm flipH="1">
              <a:off x="-925860" y="3795631"/>
              <a:ext cx="167195" cy="31"/>
            </a:xfrm>
            <a:custGeom>
              <a:avLst/>
              <a:gdLst/>
              <a:ahLst/>
              <a:cxnLst/>
              <a:rect l="l" t="t" r="r" b="b"/>
              <a:pathLst>
                <a:path w="5480" h="1" fill="none" extrusionOk="0">
                  <a:moveTo>
                    <a:pt x="5480" y="1"/>
                  </a:moveTo>
                  <a:lnTo>
                    <a:pt x="1" y="1"/>
                  </a:lnTo>
                </a:path>
              </a:pathLst>
            </a:custGeom>
            <a:solidFill>
              <a:srgbClr val="2D5C3F"/>
            </a:solidFill>
            <a:ln w="8825" cap="flat" cmpd="sng">
              <a:solidFill>
                <a:srgbClr val="2D5C3F"/>
              </a:solidFill>
              <a:prstDash val="solid"/>
              <a:miter lim="2712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1046;p59">
              <a:extLst>
                <a:ext uri="{FF2B5EF4-FFF2-40B4-BE49-F238E27FC236}">
                  <a16:creationId xmlns:a16="http://schemas.microsoft.com/office/drawing/2014/main" id="{1EE3D8FB-6F5B-EF4C-A15E-DD0D12414425}"/>
                </a:ext>
              </a:extLst>
            </p:cNvPr>
            <p:cNvSpPr/>
            <p:nvPr/>
          </p:nvSpPr>
          <p:spPr>
            <a:xfrm flipH="1">
              <a:off x="-1035075" y="3272728"/>
              <a:ext cx="157249" cy="155637"/>
            </a:xfrm>
            <a:custGeom>
              <a:avLst/>
              <a:gdLst/>
              <a:ahLst/>
              <a:cxnLst/>
              <a:rect l="l" t="t" r="r" b="b"/>
              <a:pathLst>
                <a:path w="5154" h="5102" extrusionOk="0">
                  <a:moveTo>
                    <a:pt x="2573" y="1"/>
                  </a:moveTo>
                  <a:cubicBezTo>
                    <a:pt x="2557" y="1"/>
                    <a:pt x="2540" y="1"/>
                    <a:pt x="2523" y="1"/>
                  </a:cubicBezTo>
                  <a:cubicBezTo>
                    <a:pt x="1113" y="29"/>
                    <a:pt x="0" y="1195"/>
                    <a:pt x="28" y="2605"/>
                  </a:cubicBezTo>
                  <a:cubicBezTo>
                    <a:pt x="54" y="3972"/>
                    <a:pt x="1194" y="5101"/>
                    <a:pt x="2582" y="5101"/>
                  </a:cubicBezTo>
                  <a:cubicBezTo>
                    <a:pt x="2599" y="5101"/>
                    <a:pt x="2615" y="5101"/>
                    <a:pt x="2631" y="5101"/>
                  </a:cubicBezTo>
                  <a:cubicBezTo>
                    <a:pt x="4042" y="5074"/>
                    <a:pt x="5154" y="3907"/>
                    <a:pt x="5127" y="2497"/>
                  </a:cubicBezTo>
                  <a:cubicBezTo>
                    <a:pt x="5100" y="1103"/>
                    <a:pt x="3961" y="1"/>
                    <a:pt x="2573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1047;p59">
              <a:extLst>
                <a:ext uri="{FF2B5EF4-FFF2-40B4-BE49-F238E27FC236}">
                  <a16:creationId xmlns:a16="http://schemas.microsoft.com/office/drawing/2014/main" id="{6E2DCC22-2056-0EBC-D7F7-86B95FE85FAD}"/>
                </a:ext>
              </a:extLst>
            </p:cNvPr>
            <p:cNvSpPr/>
            <p:nvPr/>
          </p:nvSpPr>
          <p:spPr>
            <a:xfrm flipH="1">
              <a:off x="-1112868" y="3331476"/>
              <a:ext cx="157249" cy="155606"/>
            </a:xfrm>
            <a:custGeom>
              <a:avLst/>
              <a:gdLst/>
              <a:ahLst/>
              <a:cxnLst/>
              <a:rect l="l" t="t" r="r" b="b"/>
              <a:pathLst>
                <a:path w="5154" h="5101" extrusionOk="0">
                  <a:moveTo>
                    <a:pt x="2581" y="1"/>
                  </a:moveTo>
                  <a:cubicBezTo>
                    <a:pt x="1193" y="1"/>
                    <a:pt x="54" y="1103"/>
                    <a:pt x="27" y="2497"/>
                  </a:cubicBezTo>
                  <a:cubicBezTo>
                    <a:pt x="0" y="3907"/>
                    <a:pt x="1112" y="5073"/>
                    <a:pt x="2523" y="5100"/>
                  </a:cubicBezTo>
                  <a:cubicBezTo>
                    <a:pt x="2539" y="5101"/>
                    <a:pt x="2556" y="5101"/>
                    <a:pt x="2572" y="5101"/>
                  </a:cubicBezTo>
                  <a:cubicBezTo>
                    <a:pt x="3960" y="5101"/>
                    <a:pt x="5100" y="3972"/>
                    <a:pt x="5127" y="2605"/>
                  </a:cubicBezTo>
                  <a:cubicBezTo>
                    <a:pt x="5154" y="1195"/>
                    <a:pt x="4014" y="28"/>
                    <a:pt x="2631" y="1"/>
                  </a:cubicBezTo>
                  <a:cubicBezTo>
                    <a:pt x="2614" y="1"/>
                    <a:pt x="2597" y="1"/>
                    <a:pt x="2581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1048;p59">
              <a:extLst>
                <a:ext uri="{FF2B5EF4-FFF2-40B4-BE49-F238E27FC236}">
                  <a16:creationId xmlns:a16="http://schemas.microsoft.com/office/drawing/2014/main" id="{B567CA83-79CC-82F9-1707-ACD0E5B461DB}"/>
                </a:ext>
              </a:extLst>
            </p:cNvPr>
            <p:cNvSpPr/>
            <p:nvPr/>
          </p:nvSpPr>
          <p:spPr>
            <a:xfrm flipH="1">
              <a:off x="-1031780" y="3336448"/>
              <a:ext cx="156425" cy="154782"/>
            </a:xfrm>
            <a:custGeom>
              <a:avLst/>
              <a:gdLst/>
              <a:ahLst/>
              <a:cxnLst/>
              <a:rect l="l" t="t" r="r" b="b"/>
              <a:pathLst>
                <a:path w="5127" h="5074" extrusionOk="0">
                  <a:moveTo>
                    <a:pt x="2554" y="0"/>
                  </a:moveTo>
                  <a:cubicBezTo>
                    <a:pt x="1193" y="0"/>
                    <a:pt x="54" y="1103"/>
                    <a:pt x="27" y="2496"/>
                  </a:cubicBezTo>
                  <a:cubicBezTo>
                    <a:pt x="0" y="3907"/>
                    <a:pt x="1112" y="5046"/>
                    <a:pt x="2523" y="5073"/>
                  </a:cubicBezTo>
                  <a:cubicBezTo>
                    <a:pt x="2539" y="5073"/>
                    <a:pt x="2556" y="5074"/>
                    <a:pt x="2573" y="5074"/>
                  </a:cubicBezTo>
                  <a:cubicBezTo>
                    <a:pt x="3961" y="5074"/>
                    <a:pt x="5099" y="3971"/>
                    <a:pt x="5099" y="2578"/>
                  </a:cubicBezTo>
                  <a:cubicBezTo>
                    <a:pt x="5126" y="1194"/>
                    <a:pt x="4014" y="28"/>
                    <a:pt x="2604" y="1"/>
                  </a:cubicBezTo>
                  <a:cubicBezTo>
                    <a:pt x="2587" y="1"/>
                    <a:pt x="2571" y="0"/>
                    <a:pt x="2554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1049;p59">
              <a:extLst>
                <a:ext uri="{FF2B5EF4-FFF2-40B4-BE49-F238E27FC236}">
                  <a16:creationId xmlns:a16="http://schemas.microsoft.com/office/drawing/2014/main" id="{29819938-B44F-B3A4-5AA5-69EFDB610AE9}"/>
                </a:ext>
              </a:extLst>
            </p:cNvPr>
            <p:cNvSpPr/>
            <p:nvPr/>
          </p:nvSpPr>
          <p:spPr>
            <a:xfrm flipH="1">
              <a:off x="-930830" y="3329005"/>
              <a:ext cx="132444" cy="132422"/>
            </a:xfrm>
            <a:custGeom>
              <a:avLst/>
              <a:gdLst/>
              <a:ahLst/>
              <a:cxnLst/>
              <a:rect l="l" t="t" r="r" b="b"/>
              <a:pathLst>
                <a:path w="4341" h="4341" extrusionOk="0">
                  <a:moveTo>
                    <a:pt x="2170" y="1"/>
                  </a:moveTo>
                  <a:cubicBezTo>
                    <a:pt x="977" y="1"/>
                    <a:pt x="1" y="977"/>
                    <a:pt x="1" y="2171"/>
                  </a:cubicBezTo>
                  <a:cubicBezTo>
                    <a:pt x="1" y="3364"/>
                    <a:pt x="977" y="4341"/>
                    <a:pt x="2170" y="4341"/>
                  </a:cubicBezTo>
                  <a:cubicBezTo>
                    <a:pt x="3364" y="4341"/>
                    <a:pt x="4340" y="3364"/>
                    <a:pt x="4340" y="2171"/>
                  </a:cubicBezTo>
                  <a:cubicBezTo>
                    <a:pt x="4340" y="977"/>
                    <a:pt x="3364" y="1"/>
                    <a:pt x="2170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1050;p59">
              <a:extLst>
                <a:ext uri="{FF2B5EF4-FFF2-40B4-BE49-F238E27FC236}">
                  <a16:creationId xmlns:a16="http://schemas.microsoft.com/office/drawing/2014/main" id="{15228218-EF6B-4AAE-454E-B315353F29AF}"/>
                </a:ext>
              </a:extLst>
            </p:cNvPr>
            <p:cNvSpPr/>
            <p:nvPr/>
          </p:nvSpPr>
          <p:spPr>
            <a:xfrm flipH="1">
              <a:off x="-1088887" y="3285997"/>
              <a:ext cx="132444" cy="132422"/>
            </a:xfrm>
            <a:custGeom>
              <a:avLst/>
              <a:gdLst/>
              <a:ahLst/>
              <a:cxnLst/>
              <a:rect l="l" t="t" r="r" b="b"/>
              <a:pathLst>
                <a:path w="4341" h="4341" extrusionOk="0">
                  <a:moveTo>
                    <a:pt x="2170" y="0"/>
                  </a:moveTo>
                  <a:cubicBezTo>
                    <a:pt x="977" y="0"/>
                    <a:pt x="0" y="977"/>
                    <a:pt x="0" y="2170"/>
                  </a:cubicBezTo>
                  <a:cubicBezTo>
                    <a:pt x="0" y="3364"/>
                    <a:pt x="977" y="4340"/>
                    <a:pt x="2170" y="4340"/>
                  </a:cubicBezTo>
                  <a:cubicBezTo>
                    <a:pt x="3364" y="4340"/>
                    <a:pt x="4340" y="3364"/>
                    <a:pt x="4340" y="2170"/>
                  </a:cubicBezTo>
                  <a:cubicBezTo>
                    <a:pt x="4340" y="977"/>
                    <a:pt x="3364" y="0"/>
                    <a:pt x="2170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1051;p59">
              <a:extLst>
                <a:ext uri="{FF2B5EF4-FFF2-40B4-BE49-F238E27FC236}">
                  <a16:creationId xmlns:a16="http://schemas.microsoft.com/office/drawing/2014/main" id="{7D49800A-20EC-D433-F36A-E410386D6369}"/>
                </a:ext>
              </a:extLst>
            </p:cNvPr>
            <p:cNvSpPr/>
            <p:nvPr/>
          </p:nvSpPr>
          <p:spPr>
            <a:xfrm flipH="1">
              <a:off x="-968048" y="3395196"/>
              <a:ext cx="132413" cy="132422"/>
            </a:xfrm>
            <a:custGeom>
              <a:avLst/>
              <a:gdLst/>
              <a:ahLst/>
              <a:cxnLst/>
              <a:rect l="l" t="t" r="r" b="b"/>
              <a:pathLst>
                <a:path w="4340" h="4341" extrusionOk="0">
                  <a:moveTo>
                    <a:pt x="2170" y="1"/>
                  </a:moveTo>
                  <a:cubicBezTo>
                    <a:pt x="949" y="1"/>
                    <a:pt x="0" y="977"/>
                    <a:pt x="0" y="2171"/>
                  </a:cubicBezTo>
                  <a:cubicBezTo>
                    <a:pt x="0" y="3364"/>
                    <a:pt x="977" y="4341"/>
                    <a:pt x="2170" y="4341"/>
                  </a:cubicBezTo>
                  <a:cubicBezTo>
                    <a:pt x="3363" y="4341"/>
                    <a:pt x="4340" y="3364"/>
                    <a:pt x="4340" y="2171"/>
                  </a:cubicBezTo>
                  <a:cubicBezTo>
                    <a:pt x="4340" y="977"/>
                    <a:pt x="3363" y="1"/>
                    <a:pt x="2170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1052;p59">
              <a:extLst>
                <a:ext uri="{FF2B5EF4-FFF2-40B4-BE49-F238E27FC236}">
                  <a16:creationId xmlns:a16="http://schemas.microsoft.com/office/drawing/2014/main" id="{CB568355-0ECC-1E66-D94B-051542DAA643}"/>
                </a:ext>
              </a:extLst>
            </p:cNvPr>
            <p:cNvSpPr/>
            <p:nvPr/>
          </p:nvSpPr>
          <p:spPr>
            <a:xfrm flipH="1">
              <a:off x="-1044190" y="3440705"/>
              <a:ext cx="93544" cy="93528"/>
            </a:xfrm>
            <a:custGeom>
              <a:avLst/>
              <a:gdLst/>
              <a:ahLst/>
              <a:cxnLst/>
              <a:rect l="l" t="t" r="r" b="b"/>
              <a:pathLst>
                <a:path w="3066" h="3066" extrusionOk="0">
                  <a:moveTo>
                    <a:pt x="1519" y="1"/>
                  </a:moveTo>
                  <a:cubicBezTo>
                    <a:pt x="678" y="1"/>
                    <a:pt x="0" y="706"/>
                    <a:pt x="0" y="1547"/>
                  </a:cubicBezTo>
                  <a:cubicBezTo>
                    <a:pt x="0" y="2387"/>
                    <a:pt x="678" y="3066"/>
                    <a:pt x="1519" y="3066"/>
                  </a:cubicBezTo>
                  <a:cubicBezTo>
                    <a:pt x="2360" y="3066"/>
                    <a:pt x="3065" y="2387"/>
                    <a:pt x="3065" y="1547"/>
                  </a:cubicBezTo>
                  <a:cubicBezTo>
                    <a:pt x="3065" y="679"/>
                    <a:pt x="2360" y="1"/>
                    <a:pt x="1519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1053;p59">
              <a:extLst>
                <a:ext uri="{FF2B5EF4-FFF2-40B4-BE49-F238E27FC236}">
                  <a16:creationId xmlns:a16="http://schemas.microsoft.com/office/drawing/2014/main" id="{6F878B2B-A94F-4BB9-1AAC-719D37220BA5}"/>
                </a:ext>
              </a:extLst>
            </p:cNvPr>
            <p:cNvSpPr/>
            <p:nvPr/>
          </p:nvSpPr>
          <p:spPr>
            <a:xfrm flipH="1">
              <a:off x="-1030949" y="3242958"/>
              <a:ext cx="86099" cy="86085"/>
            </a:xfrm>
            <a:custGeom>
              <a:avLst/>
              <a:gdLst/>
              <a:ahLst/>
              <a:cxnLst/>
              <a:rect l="l" t="t" r="r" b="b"/>
              <a:pathLst>
                <a:path w="2822" h="2822" extrusionOk="0">
                  <a:moveTo>
                    <a:pt x="1411" y="1"/>
                  </a:moveTo>
                  <a:cubicBezTo>
                    <a:pt x="624" y="1"/>
                    <a:pt x="0" y="652"/>
                    <a:pt x="0" y="1411"/>
                  </a:cubicBezTo>
                  <a:cubicBezTo>
                    <a:pt x="0" y="2198"/>
                    <a:pt x="624" y="2822"/>
                    <a:pt x="1411" y="2822"/>
                  </a:cubicBezTo>
                  <a:cubicBezTo>
                    <a:pt x="2170" y="2822"/>
                    <a:pt x="2821" y="2198"/>
                    <a:pt x="2821" y="1411"/>
                  </a:cubicBezTo>
                  <a:cubicBezTo>
                    <a:pt x="2821" y="652"/>
                    <a:pt x="2170" y="1"/>
                    <a:pt x="1411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1054;p59">
              <a:extLst>
                <a:ext uri="{FF2B5EF4-FFF2-40B4-BE49-F238E27FC236}">
                  <a16:creationId xmlns:a16="http://schemas.microsoft.com/office/drawing/2014/main" id="{ABC97727-877C-7B98-6E8B-842C23ADACB7}"/>
                </a:ext>
              </a:extLst>
            </p:cNvPr>
            <p:cNvSpPr/>
            <p:nvPr/>
          </p:nvSpPr>
          <p:spPr>
            <a:xfrm flipH="1">
              <a:off x="-872901" y="3154654"/>
              <a:ext cx="175463" cy="155179"/>
            </a:xfrm>
            <a:custGeom>
              <a:avLst/>
              <a:gdLst/>
              <a:ahLst/>
              <a:cxnLst/>
              <a:rect l="l" t="t" r="r" b="b"/>
              <a:pathLst>
                <a:path w="5751" h="5087" extrusionOk="0">
                  <a:moveTo>
                    <a:pt x="2887" y="1"/>
                  </a:moveTo>
                  <a:cubicBezTo>
                    <a:pt x="2343" y="1"/>
                    <a:pt x="1794" y="174"/>
                    <a:pt x="1330" y="536"/>
                  </a:cubicBezTo>
                  <a:cubicBezTo>
                    <a:pt x="217" y="1404"/>
                    <a:pt x="0" y="3004"/>
                    <a:pt x="868" y="4117"/>
                  </a:cubicBezTo>
                  <a:cubicBezTo>
                    <a:pt x="1374" y="4749"/>
                    <a:pt x="2128" y="5086"/>
                    <a:pt x="2890" y="5086"/>
                  </a:cubicBezTo>
                  <a:cubicBezTo>
                    <a:pt x="3435" y="5086"/>
                    <a:pt x="3985" y="4913"/>
                    <a:pt x="4449" y="4551"/>
                  </a:cubicBezTo>
                  <a:cubicBezTo>
                    <a:pt x="5561" y="3683"/>
                    <a:pt x="5751" y="2082"/>
                    <a:pt x="4883" y="970"/>
                  </a:cubicBezTo>
                  <a:cubicBezTo>
                    <a:pt x="4393" y="338"/>
                    <a:pt x="3645" y="1"/>
                    <a:pt x="2887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1055;p59">
              <a:extLst>
                <a:ext uri="{FF2B5EF4-FFF2-40B4-BE49-F238E27FC236}">
                  <a16:creationId xmlns:a16="http://schemas.microsoft.com/office/drawing/2014/main" id="{4B7A01D1-2AAA-1468-9CD2-FEA1DEB3ED2F}"/>
                </a:ext>
              </a:extLst>
            </p:cNvPr>
            <p:cNvSpPr/>
            <p:nvPr/>
          </p:nvSpPr>
          <p:spPr>
            <a:xfrm flipH="1">
              <a:off x="-970554" y="3153403"/>
              <a:ext cx="175463" cy="155026"/>
            </a:xfrm>
            <a:custGeom>
              <a:avLst/>
              <a:gdLst/>
              <a:ahLst/>
              <a:cxnLst/>
              <a:rect l="l" t="t" r="r" b="b"/>
              <a:pathLst>
                <a:path w="5751" h="5082" extrusionOk="0">
                  <a:moveTo>
                    <a:pt x="2860" y="1"/>
                  </a:moveTo>
                  <a:cubicBezTo>
                    <a:pt x="2315" y="1"/>
                    <a:pt x="1766" y="172"/>
                    <a:pt x="1302" y="523"/>
                  </a:cubicBezTo>
                  <a:cubicBezTo>
                    <a:pt x="190" y="1391"/>
                    <a:pt x="0" y="2991"/>
                    <a:pt x="868" y="4103"/>
                  </a:cubicBezTo>
                  <a:cubicBezTo>
                    <a:pt x="1370" y="4746"/>
                    <a:pt x="2108" y="5081"/>
                    <a:pt x="2856" y="5081"/>
                  </a:cubicBezTo>
                  <a:cubicBezTo>
                    <a:pt x="3401" y="5081"/>
                    <a:pt x="3952" y="4903"/>
                    <a:pt x="4421" y="4537"/>
                  </a:cubicBezTo>
                  <a:cubicBezTo>
                    <a:pt x="5533" y="3696"/>
                    <a:pt x="5750" y="2096"/>
                    <a:pt x="4882" y="984"/>
                  </a:cubicBezTo>
                  <a:cubicBezTo>
                    <a:pt x="4376" y="336"/>
                    <a:pt x="3622" y="1"/>
                    <a:pt x="2860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1056;p59">
              <a:extLst>
                <a:ext uri="{FF2B5EF4-FFF2-40B4-BE49-F238E27FC236}">
                  <a16:creationId xmlns:a16="http://schemas.microsoft.com/office/drawing/2014/main" id="{81EE6EA2-3222-45C4-98FC-9B024CE905D3}"/>
                </a:ext>
              </a:extLst>
            </p:cNvPr>
            <p:cNvSpPr/>
            <p:nvPr/>
          </p:nvSpPr>
          <p:spPr>
            <a:xfrm flipH="1">
              <a:off x="-909326" y="3206538"/>
              <a:ext cx="174639" cy="154996"/>
            </a:xfrm>
            <a:custGeom>
              <a:avLst/>
              <a:gdLst/>
              <a:ahLst/>
              <a:cxnLst/>
              <a:rect l="l" t="t" r="r" b="b"/>
              <a:pathLst>
                <a:path w="5724" h="5081" extrusionOk="0">
                  <a:moveTo>
                    <a:pt x="2878" y="0"/>
                  </a:moveTo>
                  <a:cubicBezTo>
                    <a:pt x="2327" y="0"/>
                    <a:pt x="1771" y="178"/>
                    <a:pt x="1302" y="544"/>
                  </a:cubicBezTo>
                  <a:cubicBezTo>
                    <a:pt x="190" y="1385"/>
                    <a:pt x="0" y="2985"/>
                    <a:pt x="841" y="4097"/>
                  </a:cubicBezTo>
                  <a:cubicBezTo>
                    <a:pt x="1347" y="4745"/>
                    <a:pt x="2102" y="5080"/>
                    <a:pt x="2864" y="5080"/>
                  </a:cubicBezTo>
                  <a:cubicBezTo>
                    <a:pt x="3409" y="5080"/>
                    <a:pt x="3957" y="4909"/>
                    <a:pt x="4421" y="4558"/>
                  </a:cubicBezTo>
                  <a:cubicBezTo>
                    <a:pt x="5533" y="3690"/>
                    <a:pt x="5723" y="2090"/>
                    <a:pt x="4882" y="978"/>
                  </a:cubicBezTo>
                  <a:cubicBezTo>
                    <a:pt x="4380" y="335"/>
                    <a:pt x="3633" y="0"/>
                    <a:pt x="2878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1057;p59">
              <a:extLst>
                <a:ext uri="{FF2B5EF4-FFF2-40B4-BE49-F238E27FC236}">
                  <a16:creationId xmlns:a16="http://schemas.microsoft.com/office/drawing/2014/main" id="{74510D39-117C-E314-EFC1-7A25913E6FB4}"/>
                </a:ext>
              </a:extLst>
            </p:cNvPr>
            <p:cNvSpPr/>
            <p:nvPr/>
          </p:nvSpPr>
          <p:spPr>
            <a:xfrm flipH="1">
              <a:off x="-814996" y="3257996"/>
              <a:ext cx="149011" cy="132148"/>
            </a:xfrm>
            <a:custGeom>
              <a:avLst/>
              <a:gdLst/>
              <a:ahLst/>
              <a:cxnLst/>
              <a:rect l="l" t="t" r="r" b="b"/>
              <a:pathLst>
                <a:path w="4884" h="4332" extrusionOk="0">
                  <a:moveTo>
                    <a:pt x="2447" y="0"/>
                  </a:moveTo>
                  <a:cubicBezTo>
                    <a:pt x="1982" y="0"/>
                    <a:pt x="1511" y="150"/>
                    <a:pt x="1113" y="457"/>
                  </a:cubicBezTo>
                  <a:cubicBezTo>
                    <a:pt x="163" y="1190"/>
                    <a:pt x="1" y="2546"/>
                    <a:pt x="733" y="3495"/>
                  </a:cubicBezTo>
                  <a:cubicBezTo>
                    <a:pt x="1158" y="4046"/>
                    <a:pt x="1793" y="4332"/>
                    <a:pt x="2437" y="4332"/>
                  </a:cubicBezTo>
                  <a:cubicBezTo>
                    <a:pt x="2902" y="4332"/>
                    <a:pt x="3372" y="4182"/>
                    <a:pt x="3771" y="3875"/>
                  </a:cubicBezTo>
                  <a:cubicBezTo>
                    <a:pt x="4720" y="3143"/>
                    <a:pt x="4883" y="1786"/>
                    <a:pt x="4151" y="837"/>
                  </a:cubicBezTo>
                  <a:cubicBezTo>
                    <a:pt x="3726" y="286"/>
                    <a:pt x="3091" y="0"/>
                    <a:pt x="2447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1058;p59">
              <a:extLst>
                <a:ext uri="{FF2B5EF4-FFF2-40B4-BE49-F238E27FC236}">
                  <a16:creationId xmlns:a16="http://schemas.microsoft.com/office/drawing/2014/main" id="{EC90FF50-5497-D700-6D6F-D8616F67CD61}"/>
                </a:ext>
              </a:extLst>
            </p:cNvPr>
            <p:cNvSpPr/>
            <p:nvPr/>
          </p:nvSpPr>
          <p:spPr>
            <a:xfrm flipH="1">
              <a:off x="-913442" y="3127262"/>
              <a:ext cx="148980" cy="132178"/>
            </a:xfrm>
            <a:custGeom>
              <a:avLst/>
              <a:gdLst/>
              <a:ahLst/>
              <a:cxnLst/>
              <a:rect l="l" t="t" r="r" b="b"/>
              <a:pathLst>
                <a:path w="4883" h="4333" extrusionOk="0">
                  <a:moveTo>
                    <a:pt x="2447" y="1"/>
                  </a:moveTo>
                  <a:cubicBezTo>
                    <a:pt x="1981" y="1"/>
                    <a:pt x="1511" y="150"/>
                    <a:pt x="1113" y="458"/>
                  </a:cubicBezTo>
                  <a:cubicBezTo>
                    <a:pt x="163" y="1190"/>
                    <a:pt x="0" y="2546"/>
                    <a:pt x="733" y="3496"/>
                  </a:cubicBezTo>
                  <a:cubicBezTo>
                    <a:pt x="1158" y="4046"/>
                    <a:pt x="1793" y="4332"/>
                    <a:pt x="2436" y="4332"/>
                  </a:cubicBezTo>
                  <a:cubicBezTo>
                    <a:pt x="2902" y="4332"/>
                    <a:pt x="3372" y="4183"/>
                    <a:pt x="3771" y="3875"/>
                  </a:cubicBezTo>
                  <a:cubicBezTo>
                    <a:pt x="4720" y="3143"/>
                    <a:pt x="4883" y="1787"/>
                    <a:pt x="4150" y="837"/>
                  </a:cubicBezTo>
                  <a:cubicBezTo>
                    <a:pt x="3726" y="287"/>
                    <a:pt x="3091" y="1"/>
                    <a:pt x="2447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1059;p59">
              <a:extLst>
                <a:ext uri="{FF2B5EF4-FFF2-40B4-BE49-F238E27FC236}">
                  <a16:creationId xmlns:a16="http://schemas.microsoft.com/office/drawing/2014/main" id="{DD100893-C243-7271-BA32-1CBCD834526E}"/>
                </a:ext>
              </a:extLst>
            </p:cNvPr>
            <p:cNvSpPr/>
            <p:nvPr/>
          </p:nvSpPr>
          <p:spPr>
            <a:xfrm flipH="1">
              <a:off x="-885315" y="3287766"/>
              <a:ext cx="149804" cy="132178"/>
            </a:xfrm>
            <a:custGeom>
              <a:avLst/>
              <a:gdLst/>
              <a:ahLst/>
              <a:cxnLst/>
              <a:rect l="l" t="t" r="r" b="b"/>
              <a:pathLst>
                <a:path w="4910" h="4333" extrusionOk="0">
                  <a:moveTo>
                    <a:pt x="2447" y="1"/>
                  </a:moveTo>
                  <a:cubicBezTo>
                    <a:pt x="1981" y="1"/>
                    <a:pt x="1511" y="150"/>
                    <a:pt x="1112" y="458"/>
                  </a:cubicBezTo>
                  <a:cubicBezTo>
                    <a:pt x="163" y="1190"/>
                    <a:pt x="0" y="2546"/>
                    <a:pt x="732" y="3496"/>
                  </a:cubicBezTo>
                  <a:cubicBezTo>
                    <a:pt x="1157" y="4046"/>
                    <a:pt x="1802" y="4332"/>
                    <a:pt x="2448" y="4332"/>
                  </a:cubicBezTo>
                  <a:cubicBezTo>
                    <a:pt x="2915" y="4332"/>
                    <a:pt x="3383" y="4183"/>
                    <a:pt x="3770" y="3875"/>
                  </a:cubicBezTo>
                  <a:cubicBezTo>
                    <a:pt x="4720" y="3143"/>
                    <a:pt x="4910" y="1787"/>
                    <a:pt x="4150" y="837"/>
                  </a:cubicBezTo>
                  <a:cubicBezTo>
                    <a:pt x="3725" y="287"/>
                    <a:pt x="3090" y="1"/>
                    <a:pt x="2447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1060;p59">
              <a:extLst>
                <a:ext uri="{FF2B5EF4-FFF2-40B4-BE49-F238E27FC236}">
                  <a16:creationId xmlns:a16="http://schemas.microsoft.com/office/drawing/2014/main" id="{BD3D0D92-B6C9-0350-D609-9C64F31D9CE7}"/>
                </a:ext>
              </a:extLst>
            </p:cNvPr>
            <p:cNvSpPr/>
            <p:nvPr/>
          </p:nvSpPr>
          <p:spPr>
            <a:xfrm flipH="1">
              <a:off x="-953982" y="3268946"/>
              <a:ext cx="105107" cy="93711"/>
            </a:xfrm>
            <a:custGeom>
              <a:avLst/>
              <a:gdLst/>
              <a:ahLst/>
              <a:cxnLst/>
              <a:rect l="l" t="t" r="r" b="b"/>
              <a:pathLst>
                <a:path w="3445" h="3072" extrusionOk="0">
                  <a:moveTo>
                    <a:pt x="1718" y="0"/>
                  </a:moveTo>
                  <a:cubicBezTo>
                    <a:pt x="1394" y="0"/>
                    <a:pt x="1067" y="102"/>
                    <a:pt x="787" y="315"/>
                  </a:cubicBezTo>
                  <a:cubicBezTo>
                    <a:pt x="109" y="858"/>
                    <a:pt x="0" y="1807"/>
                    <a:pt x="515" y="2485"/>
                  </a:cubicBezTo>
                  <a:cubicBezTo>
                    <a:pt x="818" y="2867"/>
                    <a:pt x="1278" y="3071"/>
                    <a:pt x="1739" y="3071"/>
                  </a:cubicBezTo>
                  <a:cubicBezTo>
                    <a:pt x="2064" y="3071"/>
                    <a:pt x="2389" y="2970"/>
                    <a:pt x="2658" y="2756"/>
                  </a:cubicBezTo>
                  <a:cubicBezTo>
                    <a:pt x="3336" y="2214"/>
                    <a:pt x="3445" y="1265"/>
                    <a:pt x="2929" y="587"/>
                  </a:cubicBezTo>
                  <a:cubicBezTo>
                    <a:pt x="2627" y="205"/>
                    <a:pt x="2176" y="0"/>
                    <a:pt x="1718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1061;p59">
              <a:extLst>
                <a:ext uri="{FF2B5EF4-FFF2-40B4-BE49-F238E27FC236}">
                  <a16:creationId xmlns:a16="http://schemas.microsoft.com/office/drawing/2014/main" id="{1C8E8426-D8B5-8CFE-CC9C-9522E778B972}"/>
                </a:ext>
              </a:extLst>
            </p:cNvPr>
            <p:cNvSpPr/>
            <p:nvPr/>
          </p:nvSpPr>
          <p:spPr>
            <a:xfrm flipH="1">
              <a:off x="-819109" y="3119484"/>
              <a:ext cx="96839" cy="86512"/>
            </a:xfrm>
            <a:custGeom>
              <a:avLst/>
              <a:gdLst/>
              <a:ahLst/>
              <a:cxnLst/>
              <a:rect l="l" t="t" r="r" b="b"/>
              <a:pathLst>
                <a:path w="3174" h="2836" extrusionOk="0">
                  <a:moveTo>
                    <a:pt x="1585" y="0"/>
                  </a:moveTo>
                  <a:cubicBezTo>
                    <a:pt x="1279" y="0"/>
                    <a:pt x="968" y="100"/>
                    <a:pt x="705" y="306"/>
                  </a:cubicBezTo>
                  <a:cubicBezTo>
                    <a:pt x="109" y="794"/>
                    <a:pt x="0" y="1662"/>
                    <a:pt x="461" y="2286"/>
                  </a:cubicBezTo>
                  <a:cubicBezTo>
                    <a:pt x="744" y="2647"/>
                    <a:pt x="1154" y="2835"/>
                    <a:pt x="1570" y="2835"/>
                  </a:cubicBezTo>
                  <a:cubicBezTo>
                    <a:pt x="1872" y="2835"/>
                    <a:pt x="2179" y="2736"/>
                    <a:pt x="2441" y="2530"/>
                  </a:cubicBezTo>
                  <a:cubicBezTo>
                    <a:pt x="3065" y="2042"/>
                    <a:pt x="3174" y="1174"/>
                    <a:pt x="2685" y="550"/>
                  </a:cubicBezTo>
                  <a:cubicBezTo>
                    <a:pt x="2419" y="189"/>
                    <a:pt x="2006" y="0"/>
                    <a:pt x="1585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1062;p59">
              <a:extLst>
                <a:ext uri="{FF2B5EF4-FFF2-40B4-BE49-F238E27FC236}">
                  <a16:creationId xmlns:a16="http://schemas.microsoft.com/office/drawing/2014/main" id="{FB12FFB1-A24F-AD56-9E1F-2B76EEF22915}"/>
                </a:ext>
              </a:extLst>
            </p:cNvPr>
            <p:cNvSpPr/>
            <p:nvPr/>
          </p:nvSpPr>
          <p:spPr>
            <a:xfrm flipH="1">
              <a:off x="-684245" y="3138670"/>
              <a:ext cx="175463" cy="155026"/>
            </a:xfrm>
            <a:custGeom>
              <a:avLst/>
              <a:gdLst/>
              <a:ahLst/>
              <a:cxnLst/>
              <a:rect l="l" t="t" r="r" b="b"/>
              <a:pathLst>
                <a:path w="5751" h="5082" extrusionOk="0">
                  <a:moveTo>
                    <a:pt x="2895" y="1"/>
                  </a:moveTo>
                  <a:cubicBezTo>
                    <a:pt x="2349" y="1"/>
                    <a:pt x="1798" y="179"/>
                    <a:pt x="1329" y="545"/>
                  </a:cubicBezTo>
                  <a:cubicBezTo>
                    <a:pt x="217" y="1386"/>
                    <a:pt x="0" y="2986"/>
                    <a:pt x="868" y="4098"/>
                  </a:cubicBezTo>
                  <a:cubicBezTo>
                    <a:pt x="1374" y="4746"/>
                    <a:pt x="2129" y="5081"/>
                    <a:pt x="2891" y="5081"/>
                  </a:cubicBezTo>
                  <a:cubicBezTo>
                    <a:pt x="3436" y="5081"/>
                    <a:pt x="3985" y="4910"/>
                    <a:pt x="4449" y="4559"/>
                  </a:cubicBezTo>
                  <a:cubicBezTo>
                    <a:pt x="5561" y="3691"/>
                    <a:pt x="5750" y="2091"/>
                    <a:pt x="4883" y="979"/>
                  </a:cubicBezTo>
                  <a:cubicBezTo>
                    <a:pt x="4381" y="336"/>
                    <a:pt x="3643" y="1"/>
                    <a:pt x="2895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1063;p59">
              <a:extLst>
                <a:ext uri="{FF2B5EF4-FFF2-40B4-BE49-F238E27FC236}">
                  <a16:creationId xmlns:a16="http://schemas.microsoft.com/office/drawing/2014/main" id="{F26B9A84-8769-278F-64A5-ED190A1712EA}"/>
                </a:ext>
              </a:extLst>
            </p:cNvPr>
            <p:cNvSpPr/>
            <p:nvPr/>
          </p:nvSpPr>
          <p:spPr>
            <a:xfrm flipH="1">
              <a:off x="-781044" y="3137298"/>
              <a:ext cx="174639" cy="155148"/>
            </a:xfrm>
            <a:custGeom>
              <a:avLst/>
              <a:gdLst/>
              <a:ahLst/>
              <a:cxnLst/>
              <a:rect l="l" t="t" r="r" b="b"/>
              <a:pathLst>
                <a:path w="5724" h="5086" extrusionOk="0">
                  <a:moveTo>
                    <a:pt x="2862" y="0"/>
                  </a:moveTo>
                  <a:cubicBezTo>
                    <a:pt x="2316" y="0"/>
                    <a:pt x="1767" y="173"/>
                    <a:pt x="1303" y="536"/>
                  </a:cubicBezTo>
                  <a:cubicBezTo>
                    <a:pt x="191" y="1404"/>
                    <a:pt x="1" y="3004"/>
                    <a:pt x="869" y="4116"/>
                  </a:cubicBezTo>
                  <a:cubicBezTo>
                    <a:pt x="1359" y="4748"/>
                    <a:pt x="2106" y="5085"/>
                    <a:pt x="2865" y="5085"/>
                  </a:cubicBezTo>
                  <a:cubicBezTo>
                    <a:pt x="3409" y="5085"/>
                    <a:pt x="3958" y="4912"/>
                    <a:pt x="4422" y="4550"/>
                  </a:cubicBezTo>
                  <a:cubicBezTo>
                    <a:pt x="5534" y="3682"/>
                    <a:pt x="5724" y="2082"/>
                    <a:pt x="4883" y="970"/>
                  </a:cubicBezTo>
                  <a:cubicBezTo>
                    <a:pt x="4377" y="337"/>
                    <a:pt x="3623" y="0"/>
                    <a:pt x="2862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1064;p59">
              <a:extLst>
                <a:ext uri="{FF2B5EF4-FFF2-40B4-BE49-F238E27FC236}">
                  <a16:creationId xmlns:a16="http://schemas.microsoft.com/office/drawing/2014/main" id="{30EDDA2F-219F-3F33-BC9C-65A2735DE851}"/>
                </a:ext>
              </a:extLst>
            </p:cNvPr>
            <p:cNvSpPr/>
            <p:nvPr/>
          </p:nvSpPr>
          <p:spPr>
            <a:xfrm flipH="1">
              <a:off x="-720640" y="3190280"/>
              <a:ext cx="174639" cy="155362"/>
            </a:xfrm>
            <a:custGeom>
              <a:avLst/>
              <a:gdLst/>
              <a:ahLst/>
              <a:cxnLst/>
              <a:rect l="l" t="t" r="r" b="b"/>
              <a:pathLst>
                <a:path w="5724" h="5093" extrusionOk="0">
                  <a:moveTo>
                    <a:pt x="2851" y="1"/>
                  </a:moveTo>
                  <a:cubicBezTo>
                    <a:pt x="2310" y="1"/>
                    <a:pt x="1764" y="174"/>
                    <a:pt x="1303" y="535"/>
                  </a:cubicBezTo>
                  <a:cubicBezTo>
                    <a:pt x="191" y="1402"/>
                    <a:pt x="1" y="3003"/>
                    <a:pt x="842" y="4115"/>
                  </a:cubicBezTo>
                  <a:cubicBezTo>
                    <a:pt x="1344" y="4758"/>
                    <a:pt x="2091" y="5093"/>
                    <a:pt x="2846" y="5093"/>
                  </a:cubicBezTo>
                  <a:cubicBezTo>
                    <a:pt x="3397" y="5093"/>
                    <a:pt x="3953" y="4915"/>
                    <a:pt x="4422" y="4549"/>
                  </a:cubicBezTo>
                  <a:cubicBezTo>
                    <a:pt x="5534" y="3708"/>
                    <a:pt x="5724" y="2108"/>
                    <a:pt x="4856" y="996"/>
                  </a:cubicBezTo>
                  <a:cubicBezTo>
                    <a:pt x="4364" y="345"/>
                    <a:pt x="3612" y="1"/>
                    <a:pt x="2851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1065;p59">
              <a:extLst>
                <a:ext uri="{FF2B5EF4-FFF2-40B4-BE49-F238E27FC236}">
                  <a16:creationId xmlns:a16="http://schemas.microsoft.com/office/drawing/2014/main" id="{3A3AFEC9-4B96-A895-6E2A-27903E8744CC}"/>
                </a:ext>
              </a:extLst>
            </p:cNvPr>
            <p:cNvSpPr/>
            <p:nvPr/>
          </p:nvSpPr>
          <p:spPr>
            <a:xfrm flipH="1">
              <a:off x="-626309" y="3242257"/>
              <a:ext cx="148980" cy="132178"/>
            </a:xfrm>
            <a:custGeom>
              <a:avLst/>
              <a:gdLst/>
              <a:ahLst/>
              <a:cxnLst/>
              <a:rect l="l" t="t" r="r" b="b"/>
              <a:pathLst>
                <a:path w="4883" h="4333" extrusionOk="0">
                  <a:moveTo>
                    <a:pt x="2447" y="1"/>
                  </a:moveTo>
                  <a:cubicBezTo>
                    <a:pt x="1981" y="1"/>
                    <a:pt x="1511" y="151"/>
                    <a:pt x="1113" y="458"/>
                  </a:cubicBezTo>
                  <a:cubicBezTo>
                    <a:pt x="163" y="1190"/>
                    <a:pt x="1" y="2546"/>
                    <a:pt x="733" y="3496"/>
                  </a:cubicBezTo>
                  <a:cubicBezTo>
                    <a:pt x="1158" y="4047"/>
                    <a:pt x="1793" y="4333"/>
                    <a:pt x="2436" y="4333"/>
                  </a:cubicBezTo>
                  <a:cubicBezTo>
                    <a:pt x="2902" y="4333"/>
                    <a:pt x="3372" y="4183"/>
                    <a:pt x="3771" y="3876"/>
                  </a:cubicBezTo>
                  <a:cubicBezTo>
                    <a:pt x="4720" y="3143"/>
                    <a:pt x="4883" y="1787"/>
                    <a:pt x="4150" y="838"/>
                  </a:cubicBezTo>
                  <a:cubicBezTo>
                    <a:pt x="3726" y="287"/>
                    <a:pt x="3091" y="1"/>
                    <a:pt x="2447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1066;p59">
              <a:extLst>
                <a:ext uri="{FF2B5EF4-FFF2-40B4-BE49-F238E27FC236}">
                  <a16:creationId xmlns:a16="http://schemas.microsoft.com/office/drawing/2014/main" id="{FD5FF143-6570-CA9E-4E8C-3B3C6F48AC8A}"/>
                </a:ext>
              </a:extLst>
            </p:cNvPr>
            <p:cNvSpPr/>
            <p:nvPr/>
          </p:nvSpPr>
          <p:spPr>
            <a:xfrm flipH="1">
              <a:off x="-724786" y="3110974"/>
              <a:ext cx="148980" cy="132758"/>
            </a:xfrm>
            <a:custGeom>
              <a:avLst/>
              <a:gdLst/>
              <a:ahLst/>
              <a:cxnLst/>
              <a:rect l="l" t="t" r="r" b="b"/>
              <a:pathLst>
                <a:path w="4883" h="4352" extrusionOk="0">
                  <a:moveTo>
                    <a:pt x="2430" y="0"/>
                  </a:moveTo>
                  <a:cubicBezTo>
                    <a:pt x="1970" y="0"/>
                    <a:pt x="1506" y="145"/>
                    <a:pt x="1112" y="449"/>
                  </a:cubicBezTo>
                  <a:cubicBezTo>
                    <a:pt x="163" y="1209"/>
                    <a:pt x="0" y="2565"/>
                    <a:pt x="733" y="3514"/>
                  </a:cubicBezTo>
                  <a:cubicBezTo>
                    <a:pt x="1158" y="4065"/>
                    <a:pt x="1792" y="4351"/>
                    <a:pt x="2436" y="4351"/>
                  </a:cubicBezTo>
                  <a:cubicBezTo>
                    <a:pt x="2902" y="4351"/>
                    <a:pt x="3372" y="4201"/>
                    <a:pt x="3770" y="3894"/>
                  </a:cubicBezTo>
                  <a:cubicBezTo>
                    <a:pt x="4720" y="3162"/>
                    <a:pt x="4883" y="1778"/>
                    <a:pt x="4150" y="829"/>
                  </a:cubicBezTo>
                  <a:cubicBezTo>
                    <a:pt x="3722" y="289"/>
                    <a:pt x="3079" y="0"/>
                    <a:pt x="2430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1067;p59">
              <a:extLst>
                <a:ext uri="{FF2B5EF4-FFF2-40B4-BE49-F238E27FC236}">
                  <a16:creationId xmlns:a16="http://schemas.microsoft.com/office/drawing/2014/main" id="{96462F7D-DE8D-C64C-1BFC-825C69B42598}"/>
                </a:ext>
              </a:extLst>
            </p:cNvPr>
            <p:cNvSpPr/>
            <p:nvPr/>
          </p:nvSpPr>
          <p:spPr>
            <a:xfrm flipH="1">
              <a:off x="-695835" y="3271691"/>
              <a:ext cx="149011" cy="132544"/>
            </a:xfrm>
            <a:custGeom>
              <a:avLst/>
              <a:gdLst/>
              <a:ahLst/>
              <a:cxnLst/>
              <a:rect l="l" t="t" r="r" b="b"/>
              <a:pathLst>
                <a:path w="4884" h="4345" extrusionOk="0">
                  <a:moveTo>
                    <a:pt x="2440" y="1"/>
                  </a:moveTo>
                  <a:cubicBezTo>
                    <a:pt x="1976" y="1"/>
                    <a:pt x="1509" y="152"/>
                    <a:pt x="1113" y="469"/>
                  </a:cubicBezTo>
                  <a:cubicBezTo>
                    <a:pt x="164" y="1202"/>
                    <a:pt x="1" y="2558"/>
                    <a:pt x="733" y="3507"/>
                  </a:cubicBezTo>
                  <a:cubicBezTo>
                    <a:pt x="1158" y="4058"/>
                    <a:pt x="1793" y="4344"/>
                    <a:pt x="2437" y="4344"/>
                  </a:cubicBezTo>
                  <a:cubicBezTo>
                    <a:pt x="2902" y="4344"/>
                    <a:pt x="3373" y="4194"/>
                    <a:pt x="3771" y="3887"/>
                  </a:cubicBezTo>
                  <a:cubicBezTo>
                    <a:pt x="4720" y="3155"/>
                    <a:pt x="4883" y="1771"/>
                    <a:pt x="4151" y="849"/>
                  </a:cubicBezTo>
                  <a:cubicBezTo>
                    <a:pt x="3724" y="296"/>
                    <a:pt x="3086" y="1"/>
                    <a:pt x="2440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1068;p59">
              <a:extLst>
                <a:ext uri="{FF2B5EF4-FFF2-40B4-BE49-F238E27FC236}">
                  <a16:creationId xmlns:a16="http://schemas.microsoft.com/office/drawing/2014/main" id="{3FA2B29A-2CBB-E5A0-A705-D6ABC0B80028}"/>
                </a:ext>
              </a:extLst>
            </p:cNvPr>
            <p:cNvSpPr/>
            <p:nvPr/>
          </p:nvSpPr>
          <p:spPr>
            <a:xfrm flipH="1">
              <a:off x="-765326" y="3252963"/>
              <a:ext cx="105137" cy="93406"/>
            </a:xfrm>
            <a:custGeom>
              <a:avLst/>
              <a:gdLst/>
              <a:ahLst/>
              <a:cxnLst/>
              <a:rect l="l" t="t" r="r" b="b"/>
              <a:pathLst>
                <a:path w="3446" h="3062" extrusionOk="0">
                  <a:moveTo>
                    <a:pt x="1735" y="1"/>
                  </a:moveTo>
                  <a:cubicBezTo>
                    <a:pt x="1406" y="1"/>
                    <a:pt x="1073" y="107"/>
                    <a:pt x="787" y="324"/>
                  </a:cubicBezTo>
                  <a:cubicBezTo>
                    <a:pt x="109" y="839"/>
                    <a:pt x="1" y="1816"/>
                    <a:pt x="516" y="2467"/>
                  </a:cubicBezTo>
                  <a:cubicBezTo>
                    <a:pt x="815" y="2859"/>
                    <a:pt x="1268" y="3061"/>
                    <a:pt x="1723" y="3061"/>
                  </a:cubicBezTo>
                  <a:cubicBezTo>
                    <a:pt x="2054" y="3061"/>
                    <a:pt x="2385" y="2955"/>
                    <a:pt x="2659" y="2738"/>
                  </a:cubicBezTo>
                  <a:cubicBezTo>
                    <a:pt x="3337" y="2223"/>
                    <a:pt x="3446" y="1273"/>
                    <a:pt x="2930" y="595"/>
                  </a:cubicBezTo>
                  <a:cubicBezTo>
                    <a:pt x="2632" y="202"/>
                    <a:pt x="2188" y="1"/>
                    <a:pt x="1735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1069;p59">
              <a:extLst>
                <a:ext uri="{FF2B5EF4-FFF2-40B4-BE49-F238E27FC236}">
                  <a16:creationId xmlns:a16="http://schemas.microsoft.com/office/drawing/2014/main" id="{B5A227C8-754C-5027-4E25-69BA17B849F0}"/>
                </a:ext>
              </a:extLst>
            </p:cNvPr>
            <p:cNvSpPr/>
            <p:nvPr/>
          </p:nvSpPr>
          <p:spPr>
            <a:xfrm flipH="1">
              <a:off x="-486467" y="3220966"/>
              <a:ext cx="170490" cy="155209"/>
            </a:xfrm>
            <a:custGeom>
              <a:avLst/>
              <a:gdLst/>
              <a:ahLst/>
              <a:cxnLst/>
              <a:rect l="l" t="t" r="r" b="b"/>
              <a:pathLst>
                <a:path w="5588" h="5088" extrusionOk="0">
                  <a:moveTo>
                    <a:pt x="2787" y="1"/>
                  </a:moveTo>
                  <a:cubicBezTo>
                    <a:pt x="2592" y="1"/>
                    <a:pt x="2395" y="24"/>
                    <a:pt x="2197" y="71"/>
                  </a:cubicBezTo>
                  <a:cubicBezTo>
                    <a:pt x="814" y="396"/>
                    <a:pt x="0" y="1780"/>
                    <a:pt x="326" y="3136"/>
                  </a:cubicBezTo>
                  <a:cubicBezTo>
                    <a:pt x="601" y="4306"/>
                    <a:pt x="1633" y="5088"/>
                    <a:pt x="2765" y="5088"/>
                  </a:cubicBezTo>
                  <a:cubicBezTo>
                    <a:pt x="2972" y="5088"/>
                    <a:pt x="3182" y="5062"/>
                    <a:pt x="3391" y="5008"/>
                  </a:cubicBezTo>
                  <a:cubicBezTo>
                    <a:pt x="4747" y="4682"/>
                    <a:pt x="5588" y="3326"/>
                    <a:pt x="5262" y="1943"/>
                  </a:cubicBezTo>
                  <a:cubicBezTo>
                    <a:pt x="4984" y="784"/>
                    <a:pt x="3934" y="1"/>
                    <a:pt x="2787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1070;p59">
              <a:extLst>
                <a:ext uri="{FF2B5EF4-FFF2-40B4-BE49-F238E27FC236}">
                  <a16:creationId xmlns:a16="http://schemas.microsoft.com/office/drawing/2014/main" id="{DF3207B6-8E47-91C3-F98F-F208798CBAE4}"/>
                </a:ext>
              </a:extLst>
            </p:cNvPr>
            <p:cNvSpPr/>
            <p:nvPr/>
          </p:nvSpPr>
          <p:spPr>
            <a:xfrm flipH="1">
              <a:off x="-525364" y="3131624"/>
              <a:ext cx="171314" cy="155209"/>
            </a:xfrm>
            <a:custGeom>
              <a:avLst/>
              <a:gdLst/>
              <a:ahLst/>
              <a:cxnLst/>
              <a:rect l="l" t="t" r="r" b="b"/>
              <a:pathLst>
                <a:path w="5615" h="5088" extrusionOk="0">
                  <a:moveTo>
                    <a:pt x="2796" y="1"/>
                  </a:moveTo>
                  <a:cubicBezTo>
                    <a:pt x="2599" y="1"/>
                    <a:pt x="2398" y="23"/>
                    <a:pt x="2197" y="71"/>
                  </a:cubicBezTo>
                  <a:cubicBezTo>
                    <a:pt x="841" y="396"/>
                    <a:pt x="0" y="1779"/>
                    <a:pt x="326" y="3136"/>
                  </a:cubicBezTo>
                  <a:cubicBezTo>
                    <a:pt x="601" y="4306"/>
                    <a:pt x="1633" y="5088"/>
                    <a:pt x="2765" y="5088"/>
                  </a:cubicBezTo>
                  <a:cubicBezTo>
                    <a:pt x="2972" y="5088"/>
                    <a:pt x="3181" y="5062"/>
                    <a:pt x="3391" y="5007"/>
                  </a:cubicBezTo>
                  <a:cubicBezTo>
                    <a:pt x="4774" y="4682"/>
                    <a:pt x="5615" y="3325"/>
                    <a:pt x="5262" y="1942"/>
                  </a:cubicBezTo>
                  <a:cubicBezTo>
                    <a:pt x="4984" y="783"/>
                    <a:pt x="3953" y="1"/>
                    <a:pt x="2796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1071;p59">
              <a:extLst>
                <a:ext uri="{FF2B5EF4-FFF2-40B4-BE49-F238E27FC236}">
                  <a16:creationId xmlns:a16="http://schemas.microsoft.com/office/drawing/2014/main" id="{FF6A6A54-A549-ACD7-BF94-71FFD813117A}"/>
                </a:ext>
              </a:extLst>
            </p:cNvPr>
            <p:cNvSpPr/>
            <p:nvPr/>
          </p:nvSpPr>
          <p:spPr>
            <a:xfrm flipH="1">
              <a:off x="-549373" y="3208582"/>
              <a:ext cx="171344" cy="155698"/>
            </a:xfrm>
            <a:custGeom>
              <a:avLst/>
              <a:gdLst/>
              <a:ahLst/>
              <a:cxnLst/>
              <a:rect l="l" t="t" r="r" b="b"/>
              <a:pathLst>
                <a:path w="5616" h="5104" extrusionOk="0">
                  <a:moveTo>
                    <a:pt x="2788" y="0"/>
                  </a:moveTo>
                  <a:cubicBezTo>
                    <a:pt x="2593" y="0"/>
                    <a:pt x="2395" y="23"/>
                    <a:pt x="2198" y="70"/>
                  </a:cubicBezTo>
                  <a:cubicBezTo>
                    <a:pt x="841" y="423"/>
                    <a:pt x="1" y="1779"/>
                    <a:pt x="326" y="3162"/>
                  </a:cubicBezTo>
                  <a:cubicBezTo>
                    <a:pt x="604" y="4321"/>
                    <a:pt x="1655" y="5104"/>
                    <a:pt x="2801" y="5104"/>
                  </a:cubicBezTo>
                  <a:cubicBezTo>
                    <a:pt x="2996" y="5104"/>
                    <a:pt x="3194" y="5081"/>
                    <a:pt x="3391" y="5034"/>
                  </a:cubicBezTo>
                  <a:cubicBezTo>
                    <a:pt x="4774" y="4681"/>
                    <a:pt x="5615" y="3325"/>
                    <a:pt x="5263" y="1942"/>
                  </a:cubicBezTo>
                  <a:cubicBezTo>
                    <a:pt x="4985" y="783"/>
                    <a:pt x="3934" y="0"/>
                    <a:pt x="2788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1072;p59">
              <a:extLst>
                <a:ext uri="{FF2B5EF4-FFF2-40B4-BE49-F238E27FC236}">
                  <a16:creationId xmlns:a16="http://schemas.microsoft.com/office/drawing/2014/main" id="{CDEE51C3-51B8-8324-0E0E-97C6E6D0D167}"/>
                </a:ext>
              </a:extLst>
            </p:cNvPr>
            <p:cNvSpPr/>
            <p:nvPr/>
          </p:nvSpPr>
          <p:spPr>
            <a:xfrm flipH="1">
              <a:off x="-539425" y="3311253"/>
              <a:ext cx="145685" cy="132087"/>
            </a:xfrm>
            <a:custGeom>
              <a:avLst/>
              <a:gdLst/>
              <a:ahLst/>
              <a:cxnLst/>
              <a:rect l="l" t="t" r="r" b="b"/>
              <a:pathLst>
                <a:path w="4775" h="4330" extrusionOk="0">
                  <a:moveTo>
                    <a:pt x="2400" y="1"/>
                  </a:moveTo>
                  <a:cubicBezTo>
                    <a:pt x="2226" y="1"/>
                    <a:pt x="2049" y="22"/>
                    <a:pt x="1873" y="67"/>
                  </a:cubicBezTo>
                  <a:cubicBezTo>
                    <a:pt x="706" y="339"/>
                    <a:pt x="1" y="1505"/>
                    <a:pt x="272" y="2671"/>
                  </a:cubicBezTo>
                  <a:cubicBezTo>
                    <a:pt x="528" y="3669"/>
                    <a:pt x="1418" y="4330"/>
                    <a:pt x="2401" y="4330"/>
                  </a:cubicBezTo>
                  <a:cubicBezTo>
                    <a:pt x="2566" y="4330"/>
                    <a:pt x="2735" y="4311"/>
                    <a:pt x="2903" y="4272"/>
                  </a:cubicBezTo>
                  <a:cubicBezTo>
                    <a:pt x="4070" y="4000"/>
                    <a:pt x="4775" y="2807"/>
                    <a:pt x="4504" y="1641"/>
                  </a:cubicBezTo>
                  <a:cubicBezTo>
                    <a:pt x="4250" y="674"/>
                    <a:pt x="3373" y="1"/>
                    <a:pt x="2400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1073;p59">
              <a:extLst>
                <a:ext uri="{FF2B5EF4-FFF2-40B4-BE49-F238E27FC236}">
                  <a16:creationId xmlns:a16="http://schemas.microsoft.com/office/drawing/2014/main" id="{86795267-8B74-9406-B05D-3F32DA24CDBF}"/>
                </a:ext>
              </a:extLst>
            </p:cNvPr>
            <p:cNvSpPr/>
            <p:nvPr/>
          </p:nvSpPr>
          <p:spPr>
            <a:xfrm flipH="1">
              <a:off x="-427739" y="3401693"/>
              <a:ext cx="146509" cy="132666"/>
            </a:xfrm>
            <a:custGeom>
              <a:avLst/>
              <a:gdLst/>
              <a:ahLst/>
              <a:cxnLst/>
              <a:rect l="l" t="t" r="r" b="b"/>
              <a:pathLst>
                <a:path w="4802" h="4349" extrusionOk="0">
                  <a:moveTo>
                    <a:pt x="2401" y="1"/>
                  </a:moveTo>
                  <a:cubicBezTo>
                    <a:pt x="2236" y="1"/>
                    <a:pt x="2067" y="20"/>
                    <a:pt x="1899" y="59"/>
                  </a:cubicBezTo>
                  <a:cubicBezTo>
                    <a:pt x="732" y="357"/>
                    <a:pt x="0" y="1524"/>
                    <a:pt x="299" y="2690"/>
                  </a:cubicBezTo>
                  <a:cubicBezTo>
                    <a:pt x="531" y="3688"/>
                    <a:pt x="1438" y="4348"/>
                    <a:pt x="2408" y="4348"/>
                  </a:cubicBezTo>
                  <a:cubicBezTo>
                    <a:pt x="2572" y="4348"/>
                    <a:pt x="2738" y="4329"/>
                    <a:pt x="2902" y="4290"/>
                  </a:cubicBezTo>
                  <a:cubicBezTo>
                    <a:pt x="4069" y="3992"/>
                    <a:pt x="4801" y="2826"/>
                    <a:pt x="4503" y="1659"/>
                  </a:cubicBezTo>
                  <a:cubicBezTo>
                    <a:pt x="4271" y="661"/>
                    <a:pt x="3383" y="1"/>
                    <a:pt x="2401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74;p59">
              <a:extLst>
                <a:ext uri="{FF2B5EF4-FFF2-40B4-BE49-F238E27FC236}">
                  <a16:creationId xmlns:a16="http://schemas.microsoft.com/office/drawing/2014/main" id="{BF9CE703-6593-52D0-9B90-5644D9408682}"/>
                </a:ext>
              </a:extLst>
            </p:cNvPr>
            <p:cNvSpPr/>
            <p:nvPr/>
          </p:nvSpPr>
          <p:spPr>
            <a:xfrm flipH="1">
              <a:off x="-460839" y="3167556"/>
              <a:ext cx="146509" cy="132666"/>
            </a:xfrm>
            <a:custGeom>
              <a:avLst/>
              <a:gdLst/>
              <a:ahLst/>
              <a:cxnLst/>
              <a:rect l="l" t="t" r="r" b="b"/>
              <a:pathLst>
                <a:path w="4802" h="4349" extrusionOk="0">
                  <a:moveTo>
                    <a:pt x="2393" y="1"/>
                  </a:moveTo>
                  <a:cubicBezTo>
                    <a:pt x="2229" y="1"/>
                    <a:pt x="2063" y="20"/>
                    <a:pt x="1899" y="59"/>
                  </a:cubicBezTo>
                  <a:cubicBezTo>
                    <a:pt x="732" y="357"/>
                    <a:pt x="0" y="1524"/>
                    <a:pt x="298" y="2690"/>
                  </a:cubicBezTo>
                  <a:cubicBezTo>
                    <a:pt x="531" y="3688"/>
                    <a:pt x="1418" y="4348"/>
                    <a:pt x="2400" y="4348"/>
                  </a:cubicBezTo>
                  <a:cubicBezTo>
                    <a:pt x="2566" y="4348"/>
                    <a:pt x="2734" y="4329"/>
                    <a:pt x="2902" y="4290"/>
                  </a:cubicBezTo>
                  <a:cubicBezTo>
                    <a:pt x="4069" y="3992"/>
                    <a:pt x="4801" y="2826"/>
                    <a:pt x="4503" y="1659"/>
                  </a:cubicBezTo>
                  <a:cubicBezTo>
                    <a:pt x="4271" y="661"/>
                    <a:pt x="3363" y="1"/>
                    <a:pt x="2393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75;p59">
              <a:extLst>
                <a:ext uri="{FF2B5EF4-FFF2-40B4-BE49-F238E27FC236}">
                  <a16:creationId xmlns:a16="http://schemas.microsoft.com/office/drawing/2014/main" id="{A7B6C185-AAC7-22E8-AF12-E5B9DAC1C463}"/>
                </a:ext>
              </a:extLst>
            </p:cNvPr>
            <p:cNvSpPr/>
            <p:nvPr/>
          </p:nvSpPr>
          <p:spPr>
            <a:xfrm flipH="1">
              <a:off x="-594887" y="3259399"/>
              <a:ext cx="145685" cy="132636"/>
            </a:xfrm>
            <a:custGeom>
              <a:avLst/>
              <a:gdLst/>
              <a:ahLst/>
              <a:cxnLst/>
              <a:rect l="l" t="t" r="r" b="b"/>
              <a:pathLst>
                <a:path w="4775" h="4348" extrusionOk="0">
                  <a:moveTo>
                    <a:pt x="2374" y="1"/>
                  </a:moveTo>
                  <a:cubicBezTo>
                    <a:pt x="2209" y="1"/>
                    <a:pt x="2040" y="20"/>
                    <a:pt x="1872" y="59"/>
                  </a:cubicBezTo>
                  <a:cubicBezTo>
                    <a:pt x="706" y="357"/>
                    <a:pt x="0" y="1523"/>
                    <a:pt x="272" y="2690"/>
                  </a:cubicBezTo>
                  <a:cubicBezTo>
                    <a:pt x="527" y="3688"/>
                    <a:pt x="1418" y="4348"/>
                    <a:pt x="2400" y="4348"/>
                  </a:cubicBezTo>
                  <a:cubicBezTo>
                    <a:pt x="2566" y="4348"/>
                    <a:pt x="2734" y="4329"/>
                    <a:pt x="2903" y="4290"/>
                  </a:cubicBezTo>
                  <a:cubicBezTo>
                    <a:pt x="4069" y="3992"/>
                    <a:pt x="4774" y="2825"/>
                    <a:pt x="4503" y="1659"/>
                  </a:cubicBezTo>
                  <a:cubicBezTo>
                    <a:pt x="4248" y="661"/>
                    <a:pt x="3357" y="1"/>
                    <a:pt x="2374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76;p59">
              <a:extLst>
                <a:ext uri="{FF2B5EF4-FFF2-40B4-BE49-F238E27FC236}">
                  <a16:creationId xmlns:a16="http://schemas.microsoft.com/office/drawing/2014/main" id="{2984B838-571E-D4DC-92F3-49D16047E303}"/>
                </a:ext>
              </a:extLst>
            </p:cNvPr>
            <p:cNvSpPr/>
            <p:nvPr/>
          </p:nvSpPr>
          <p:spPr>
            <a:xfrm flipH="1">
              <a:off x="-456690" y="3325589"/>
              <a:ext cx="145685" cy="132636"/>
            </a:xfrm>
            <a:custGeom>
              <a:avLst/>
              <a:gdLst/>
              <a:ahLst/>
              <a:cxnLst/>
              <a:rect l="l" t="t" r="r" b="b"/>
              <a:pathLst>
                <a:path w="4775" h="4348" extrusionOk="0">
                  <a:moveTo>
                    <a:pt x="2375" y="1"/>
                  </a:moveTo>
                  <a:cubicBezTo>
                    <a:pt x="2209" y="1"/>
                    <a:pt x="2041" y="19"/>
                    <a:pt x="1872" y="59"/>
                  </a:cubicBezTo>
                  <a:cubicBezTo>
                    <a:pt x="706" y="357"/>
                    <a:pt x="1" y="1523"/>
                    <a:pt x="272" y="2690"/>
                  </a:cubicBezTo>
                  <a:cubicBezTo>
                    <a:pt x="527" y="3688"/>
                    <a:pt x="1418" y="4348"/>
                    <a:pt x="2400" y="4348"/>
                  </a:cubicBezTo>
                  <a:cubicBezTo>
                    <a:pt x="2566" y="4348"/>
                    <a:pt x="2734" y="4329"/>
                    <a:pt x="2903" y="4290"/>
                  </a:cubicBezTo>
                  <a:cubicBezTo>
                    <a:pt x="4069" y="3992"/>
                    <a:pt x="4774" y="2825"/>
                    <a:pt x="4503" y="1659"/>
                  </a:cubicBezTo>
                  <a:cubicBezTo>
                    <a:pt x="4248" y="661"/>
                    <a:pt x="3357" y="1"/>
                    <a:pt x="2375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77;p59">
              <a:extLst>
                <a:ext uri="{FF2B5EF4-FFF2-40B4-BE49-F238E27FC236}">
                  <a16:creationId xmlns:a16="http://schemas.microsoft.com/office/drawing/2014/main" id="{E3EB58A1-B936-DB66-E733-800CFE3C45F9}"/>
                </a:ext>
              </a:extLst>
            </p:cNvPr>
            <p:cNvSpPr/>
            <p:nvPr/>
          </p:nvSpPr>
          <p:spPr>
            <a:xfrm flipH="1">
              <a:off x="-576670" y="3180245"/>
              <a:ext cx="103490" cy="93742"/>
            </a:xfrm>
            <a:custGeom>
              <a:avLst/>
              <a:gdLst/>
              <a:ahLst/>
              <a:cxnLst/>
              <a:rect l="l" t="t" r="r" b="b"/>
              <a:pathLst>
                <a:path w="3392" h="3073" extrusionOk="0">
                  <a:moveTo>
                    <a:pt x="1708" y="0"/>
                  </a:moveTo>
                  <a:cubicBezTo>
                    <a:pt x="1583" y="0"/>
                    <a:pt x="1456" y="16"/>
                    <a:pt x="1330" y="50"/>
                  </a:cubicBezTo>
                  <a:cubicBezTo>
                    <a:pt x="516" y="240"/>
                    <a:pt x="1" y="1080"/>
                    <a:pt x="218" y="1894"/>
                  </a:cubicBezTo>
                  <a:cubicBezTo>
                    <a:pt x="381" y="2594"/>
                    <a:pt x="1005" y="3073"/>
                    <a:pt x="1712" y="3073"/>
                  </a:cubicBezTo>
                  <a:cubicBezTo>
                    <a:pt x="1827" y="3073"/>
                    <a:pt x="1944" y="3060"/>
                    <a:pt x="2062" y="3033"/>
                  </a:cubicBezTo>
                  <a:cubicBezTo>
                    <a:pt x="2876" y="2816"/>
                    <a:pt x="3391" y="2003"/>
                    <a:pt x="3174" y="1162"/>
                  </a:cubicBezTo>
                  <a:cubicBezTo>
                    <a:pt x="3014" y="475"/>
                    <a:pt x="2389" y="0"/>
                    <a:pt x="1708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78;p59">
              <a:extLst>
                <a:ext uri="{FF2B5EF4-FFF2-40B4-BE49-F238E27FC236}">
                  <a16:creationId xmlns:a16="http://schemas.microsoft.com/office/drawing/2014/main" id="{E541308C-CDD1-60EF-0F76-CDDC2BF13390}"/>
                </a:ext>
              </a:extLst>
            </p:cNvPr>
            <p:cNvSpPr/>
            <p:nvPr/>
          </p:nvSpPr>
          <p:spPr>
            <a:xfrm flipH="1">
              <a:off x="-378892" y="3240853"/>
              <a:ext cx="95191" cy="86146"/>
            </a:xfrm>
            <a:custGeom>
              <a:avLst/>
              <a:gdLst/>
              <a:ahLst/>
              <a:cxnLst/>
              <a:rect l="l" t="t" r="r" b="b"/>
              <a:pathLst>
                <a:path w="3120" h="2824" extrusionOk="0">
                  <a:moveTo>
                    <a:pt x="1584" y="0"/>
                  </a:moveTo>
                  <a:cubicBezTo>
                    <a:pt x="1472" y="0"/>
                    <a:pt x="1360" y="14"/>
                    <a:pt x="1248" y="43"/>
                  </a:cubicBezTo>
                  <a:cubicBezTo>
                    <a:pt x="489" y="206"/>
                    <a:pt x="1" y="992"/>
                    <a:pt x="190" y="1752"/>
                  </a:cubicBezTo>
                  <a:cubicBezTo>
                    <a:pt x="352" y="2376"/>
                    <a:pt x="929" y="2823"/>
                    <a:pt x="1566" y="2823"/>
                  </a:cubicBezTo>
                  <a:cubicBezTo>
                    <a:pt x="1676" y="2823"/>
                    <a:pt x="1788" y="2810"/>
                    <a:pt x="1899" y="2782"/>
                  </a:cubicBezTo>
                  <a:cubicBezTo>
                    <a:pt x="2659" y="2592"/>
                    <a:pt x="3120" y="1833"/>
                    <a:pt x="2930" y="1074"/>
                  </a:cubicBezTo>
                  <a:cubicBezTo>
                    <a:pt x="2792" y="430"/>
                    <a:pt x="2205" y="0"/>
                    <a:pt x="1584" y="0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79;p59">
              <a:extLst>
                <a:ext uri="{FF2B5EF4-FFF2-40B4-BE49-F238E27FC236}">
                  <a16:creationId xmlns:a16="http://schemas.microsoft.com/office/drawing/2014/main" id="{9B38B893-DCA3-B6B3-1995-3B050B33FA6C}"/>
                </a:ext>
              </a:extLst>
            </p:cNvPr>
            <p:cNvSpPr/>
            <p:nvPr/>
          </p:nvSpPr>
          <p:spPr>
            <a:xfrm flipH="1">
              <a:off x="-358208" y="3310643"/>
              <a:ext cx="94367" cy="86421"/>
            </a:xfrm>
            <a:custGeom>
              <a:avLst/>
              <a:gdLst/>
              <a:ahLst/>
              <a:cxnLst/>
              <a:rect l="l" t="t" r="r" b="b"/>
              <a:pathLst>
                <a:path w="3093" h="2833" extrusionOk="0">
                  <a:moveTo>
                    <a:pt x="1528" y="1"/>
                  </a:moveTo>
                  <a:cubicBezTo>
                    <a:pt x="1426" y="1"/>
                    <a:pt x="1324" y="11"/>
                    <a:pt x="1221" y="33"/>
                  </a:cubicBezTo>
                  <a:cubicBezTo>
                    <a:pt x="462" y="223"/>
                    <a:pt x="1" y="983"/>
                    <a:pt x="190" y="1742"/>
                  </a:cubicBezTo>
                  <a:cubicBezTo>
                    <a:pt x="331" y="2399"/>
                    <a:pt x="918" y="2832"/>
                    <a:pt x="1566" y="2832"/>
                  </a:cubicBezTo>
                  <a:cubicBezTo>
                    <a:pt x="1667" y="2832"/>
                    <a:pt x="1769" y="2822"/>
                    <a:pt x="1872" y="2800"/>
                  </a:cubicBezTo>
                  <a:cubicBezTo>
                    <a:pt x="2632" y="2610"/>
                    <a:pt x="3093" y="1851"/>
                    <a:pt x="2930" y="1091"/>
                  </a:cubicBezTo>
                  <a:cubicBezTo>
                    <a:pt x="2766" y="434"/>
                    <a:pt x="2176" y="1"/>
                    <a:pt x="1528" y="1"/>
                  </a:cubicBezTo>
                  <a:close/>
                </a:path>
              </a:pathLst>
            </a:custGeom>
            <a:solidFill>
              <a:srgbClr val="2D5C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80;p59">
              <a:extLst>
                <a:ext uri="{FF2B5EF4-FFF2-40B4-BE49-F238E27FC236}">
                  <a16:creationId xmlns:a16="http://schemas.microsoft.com/office/drawing/2014/main" id="{C0416247-B439-96BA-DD84-C322A46789A6}"/>
                </a:ext>
              </a:extLst>
            </p:cNvPr>
            <p:cNvSpPr/>
            <p:nvPr/>
          </p:nvSpPr>
          <p:spPr>
            <a:xfrm flipH="1">
              <a:off x="-877219" y="2434715"/>
              <a:ext cx="205354" cy="246559"/>
            </a:xfrm>
            <a:custGeom>
              <a:avLst/>
              <a:gdLst/>
              <a:ahLst/>
              <a:cxnLst/>
              <a:rect l="l" t="t" r="r" b="b"/>
              <a:pathLst>
                <a:path w="6806" h="8173" extrusionOk="0">
                  <a:moveTo>
                    <a:pt x="3403" y="0"/>
                  </a:moveTo>
                  <a:lnTo>
                    <a:pt x="2202" y="2869"/>
                  </a:lnTo>
                  <a:lnTo>
                    <a:pt x="0" y="4070"/>
                  </a:lnTo>
                  <a:lnTo>
                    <a:pt x="2202" y="5304"/>
                  </a:lnTo>
                  <a:lnTo>
                    <a:pt x="3403" y="8173"/>
                  </a:lnTo>
                  <a:lnTo>
                    <a:pt x="4603" y="5304"/>
                  </a:lnTo>
                  <a:lnTo>
                    <a:pt x="6805" y="4070"/>
                  </a:lnTo>
                  <a:lnTo>
                    <a:pt x="4603" y="2869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0A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81;p59">
              <a:extLst>
                <a:ext uri="{FF2B5EF4-FFF2-40B4-BE49-F238E27FC236}">
                  <a16:creationId xmlns:a16="http://schemas.microsoft.com/office/drawing/2014/main" id="{1709307D-4021-A10A-997B-D472C34DE98D}"/>
                </a:ext>
              </a:extLst>
            </p:cNvPr>
            <p:cNvSpPr/>
            <p:nvPr/>
          </p:nvSpPr>
          <p:spPr>
            <a:xfrm flipH="1">
              <a:off x="-637342" y="2750732"/>
              <a:ext cx="127871" cy="152979"/>
            </a:xfrm>
            <a:custGeom>
              <a:avLst/>
              <a:gdLst/>
              <a:ahLst/>
              <a:cxnLst/>
              <a:rect l="l" t="t" r="r" b="b"/>
              <a:pathLst>
                <a:path w="4238" h="5071" extrusionOk="0">
                  <a:moveTo>
                    <a:pt x="2136" y="0"/>
                  </a:moveTo>
                  <a:lnTo>
                    <a:pt x="1369" y="1768"/>
                  </a:lnTo>
                  <a:lnTo>
                    <a:pt x="1" y="2535"/>
                  </a:lnTo>
                  <a:lnTo>
                    <a:pt x="1369" y="3269"/>
                  </a:lnTo>
                  <a:lnTo>
                    <a:pt x="2136" y="5071"/>
                  </a:lnTo>
                  <a:lnTo>
                    <a:pt x="2870" y="3269"/>
                  </a:lnTo>
                  <a:lnTo>
                    <a:pt x="4237" y="2535"/>
                  </a:lnTo>
                  <a:lnTo>
                    <a:pt x="2870" y="1768"/>
                  </a:lnTo>
                  <a:lnTo>
                    <a:pt x="2136" y="0"/>
                  </a:lnTo>
                  <a:close/>
                </a:path>
              </a:pathLst>
            </a:custGeom>
            <a:solidFill>
              <a:srgbClr val="50A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82;p59">
              <a:extLst>
                <a:ext uri="{FF2B5EF4-FFF2-40B4-BE49-F238E27FC236}">
                  <a16:creationId xmlns:a16="http://schemas.microsoft.com/office/drawing/2014/main" id="{D9E452E8-4E20-BFB0-B69F-EA32AFE5AAAF}"/>
                </a:ext>
              </a:extLst>
            </p:cNvPr>
            <p:cNvSpPr/>
            <p:nvPr/>
          </p:nvSpPr>
          <p:spPr>
            <a:xfrm flipH="1">
              <a:off x="-1064677" y="2203170"/>
              <a:ext cx="160065" cy="191232"/>
            </a:xfrm>
            <a:custGeom>
              <a:avLst/>
              <a:gdLst/>
              <a:ahLst/>
              <a:cxnLst/>
              <a:rect l="l" t="t" r="r" b="b"/>
              <a:pathLst>
                <a:path w="5305" h="6339" extrusionOk="0">
                  <a:moveTo>
                    <a:pt x="2636" y="1"/>
                  </a:moveTo>
                  <a:lnTo>
                    <a:pt x="1702" y="2236"/>
                  </a:lnTo>
                  <a:lnTo>
                    <a:pt x="0" y="3170"/>
                  </a:lnTo>
                  <a:lnTo>
                    <a:pt x="1702" y="4104"/>
                  </a:lnTo>
                  <a:lnTo>
                    <a:pt x="2636" y="6339"/>
                  </a:lnTo>
                  <a:lnTo>
                    <a:pt x="3570" y="4104"/>
                  </a:lnTo>
                  <a:lnTo>
                    <a:pt x="5304" y="3170"/>
                  </a:lnTo>
                  <a:lnTo>
                    <a:pt x="3570" y="2236"/>
                  </a:lnTo>
                  <a:lnTo>
                    <a:pt x="2636" y="1"/>
                  </a:lnTo>
                  <a:close/>
                </a:path>
              </a:pathLst>
            </a:custGeom>
            <a:solidFill>
              <a:srgbClr val="50A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83;p59">
              <a:extLst>
                <a:ext uri="{FF2B5EF4-FFF2-40B4-BE49-F238E27FC236}">
                  <a16:creationId xmlns:a16="http://schemas.microsoft.com/office/drawing/2014/main" id="{058AE1FC-FFF2-2199-90D9-0A39A049F5E7}"/>
                </a:ext>
              </a:extLst>
            </p:cNvPr>
            <p:cNvSpPr/>
            <p:nvPr/>
          </p:nvSpPr>
          <p:spPr>
            <a:xfrm flipH="1">
              <a:off x="-1047683" y="2816033"/>
              <a:ext cx="205354" cy="246559"/>
            </a:xfrm>
            <a:custGeom>
              <a:avLst/>
              <a:gdLst/>
              <a:ahLst/>
              <a:cxnLst/>
              <a:rect l="l" t="t" r="r" b="b"/>
              <a:pathLst>
                <a:path w="6806" h="8173" extrusionOk="0">
                  <a:moveTo>
                    <a:pt x="3403" y="0"/>
                  </a:moveTo>
                  <a:lnTo>
                    <a:pt x="2202" y="2869"/>
                  </a:lnTo>
                  <a:lnTo>
                    <a:pt x="0" y="4070"/>
                  </a:lnTo>
                  <a:lnTo>
                    <a:pt x="2202" y="5304"/>
                  </a:lnTo>
                  <a:lnTo>
                    <a:pt x="3403" y="8173"/>
                  </a:lnTo>
                  <a:lnTo>
                    <a:pt x="4603" y="5304"/>
                  </a:lnTo>
                  <a:lnTo>
                    <a:pt x="6805" y="4070"/>
                  </a:lnTo>
                  <a:lnTo>
                    <a:pt x="4603" y="2869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0A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DXL345 Accelerometer Module Pinout, Features, Specs &amp; Datasheet">
            <a:extLst>
              <a:ext uri="{FF2B5EF4-FFF2-40B4-BE49-F238E27FC236}">
                <a16:creationId xmlns:a16="http://schemas.microsoft.com/office/drawing/2014/main" id="{D1F37E5C-AC78-8F21-691B-337300E252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9512" y="808241"/>
            <a:ext cx="2320290" cy="1546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rduino MKR1000 Wi-Fi Board Pinout, Features &amp; Datasheet">
            <a:extLst>
              <a:ext uri="{FF2B5EF4-FFF2-40B4-BE49-F238E27FC236}">
                <a16:creationId xmlns:a16="http://schemas.microsoft.com/office/drawing/2014/main" id="{45F09DD4-5C67-A574-CBD7-E04109A8AB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69" r="20462"/>
          <a:stretch/>
        </p:blipFill>
        <p:spPr bwMode="auto">
          <a:xfrm>
            <a:off x="1004251" y="1007129"/>
            <a:ext cx="4234377" cy="393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nterfacing KY-039 Heartbeat Sensor Module with Arduino - Electropeak">
            <a:extLst>
              <a:ext uri="{FF2B5EF4-FFF2-40B4-BE49-F238E27FC236}">
                <a16:creationId xmlns:a16="http://schemas.microsoft.com/office/drawing/2014/main" id="{42C1C8A0-D7BD-8CF7-8970-9739B3A6B2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01" t="21701" r="25487" b="35915"/>
          <a:stretch/>
        </p:blipFill>
        <p:spPr bwMode="auto">
          <a:xfrm>
            <a:off x="6375168" y="2850069"/>
            <a:ext cx="2000555" cy="1546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Conector drept 26">
            <a:extLst>
              <a:ext uri="{FF2B5EF4-FFF2-40B4-BE49-F238E27FC236}">
                <a16:creationId xmlns:a16="http://schemas.microsoft.com/office/drawing/2014/main" id="{74073DDC-E4B0-8E61-3AA7-87A7DBD069D5}"/>
              </a:ext>
            </a:extLst>
          </p:cNvPr>
          <p:cNvCxnSpPr>
            <a:cxnSpLocks/>
          </p:cNvCxnSpPr>
          <p:nvPr/>
        </p:nvCxnSpPr>
        <p:spPr>
          <a:xfrm flipV="1">
            <a:off x="4271356" y="1175940"/>
            <a:ext cx="1871347" cy="1647581"/>
          </a:xfrm>
          <a:prstGeom prst="line">
            <a:avLst/>
          </a:prstGeom>
          <a:ln w="285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1" name="Conector drept 30">
            <a:extLst>
              <a:ext uri="{FF2B5EF4-FFF2-40B4-BE49-F238E27FC236}">
                <a16:creationId xmlns:a16="http://schemas.microsoft.com/office/drawing/2014/main" id="{AB044876-37E8-8771-61DD-024263674A4E}"/>
              </a:ext>
            </a:extLst>
          </p:cNvPr>
          <p:cNvCxnSpPr>
            <a:cxnSpLocks/>
          </p:cNvCxnSpPr>
          <p:nvPr/>
        </p:nvCxnSpPr>
        <p:spPr>
          <a:xfrm flipV="1">
            <a:off x="4210664" y="968835"/>
            <a:ext cx="2518534" cy="2005206"/>
          </a:xfrm>
          <a:prstGeom prst="line">
            <a:avLst/>
          </a:prstGeom>
          <a:ln w="28575">
            <a:solidFill>
              <a:schemeClr val="accent2">
                <a:lumMod val="1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4" name="Conector drept 33">
            <a:extLst>
              <a:ext uri="{FF2B5EF4-FFF2-40B4-BE49-F238E27FC236}">
                <a16:creationId xmlns:a16="http://schemas.microsoft.com/office/drawing/2014/main" id="{B580B59D-594E-2C78-4900-21ECD95370FC}"/>
              </a:ext>
            </a:extLst>
          </p:cNvPr>
          <p:cNvCxnSpPr>
            <a:cxnSpLocks/>
          </p:cNvCxnSpPr>
          <p:nvPr/>
        </p:nvCxnSpPr>
        <p:spPr>
          <a:xfrm flipV="1">
            <a:off x="4689987" y="2206715"/>
            <a:ext cx="2119786" cy="1362395"/>
          </a:xfrm>
          <a:prstGeom prst="line">
            <a:avLst/>
          </a:prstGeom>
          <a:ln w="28575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6" name="Conector drept 35">
            <a:extLst>
              <a:ext uri="{FF2B5EF4-FFF2-40B4-BE49-F238E27FC236}">
                <a16:creationId xmlns:a16="http://schemas.microsoft.com/office/drawing/2014/main" id="{67F94924-9BAF-0846-2829-7025F71301FE}"/>
              </a:ext>
            </a:extLst>
          </p:cNvPr>
          <p:cNvCxnSpPr>
            <a:cxnSpLocks/>
          </p:cNvCxnSpPr>
          <p:nvPr/>
        </p:nvCxnSpPr>
        <p:spPr>
          <a:xfrm flipV="1">
            <a:off x="4471983" y="2064774"/>
            <a:ext cx="1751837" cy="162071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9" name="Conector drept 38">
            <a:extLst>
              <a:ext uri="{FF2B5EF4-FFF2-40B4-BE49-F238E27FC236}">
                <a16:creationId xmlns:a16="http://schemas.microsoft.com/office/drawing/2014/main" id="{9790E8F8-EEA6-9A6A-636E-BE5382F40595}"/>
              </a:ext>
            </a:extLst>
          </p:cNvPr>
          <p:cNvCxnSpPr>
            <a:cxnSpLocks/>
          </p:cNvCxnSpPr>
          <p:nvPr/>
        </p:nvCxnSpPr>
        <p:spPr>
          <a:xfrm>
            <a:off x="4210664" y="2823521"/>
            <a:ext cx="2799736" cy="927128"/>
          </a:xfrm>
          <a:prstGeom prst="line">
            <a:avLst/>
          </a:prstGeom>
          <a:ln w="285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2" name="Conector drept 41">
            <a:extLst>
              <a:ext uri="{FF2B5EF4-FFF2-40B4-BE49-F238E27FC236}">
                <a16:creationId xmlns:a16="http://schemas.microsoft.com/office/drawing/2014/main" id="{044574E0-288A-A22C-F898-EB372FBA580E}"/>
              </a:ext>
            </a:extLst>
          </p:cNvPr>
          <p:cNvCxnSpPr>
            <a:cxnSpLocks/>
          </p:cNvCxnSpPr>
          <p:nvPr/>
        </p:nvCxnSpPr>
        <p:spPr>
          <a:xfrm>
            <a:off x="4271356" y="2974041"/>
            <a:ext cx="2213783" cy="1095939"/>
          </a:xfrm>
          <a:prstGeom prst="line">
            <a:avLst/>
          </a:prstGeom>
          <a:ln w="28575">
            <a:solidFill>
              <a:schemeClr val="accent2">
                <a:lumMod val="1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5" name="Conector drept 44">
            <a:extLst>
              <a:ext uri="{FF2B5EF4-FFF2-40B4-BE49-F238E27FC236}">
                <a16:creationId xmlns:a16="http://schemas.microsoft.com/office/drawing/2014/main" id="{F8FCFC37-890F-4D36-836E-2570B4FB198A}"/>
              </a:ext>
            </a:extLst>
          </p:cNvPr>
          <p:cNvCxnSpPr>
            <a:cxnSpLocks/>
          </p:cNvCxnSpPr>
          <p:nvPr/>
        </p:nvCxnSpPr>
        <p:spPr>
          <a:xfrm>
            <a:off x="1873045" y="2974041"/>
            <a:ext cx="4699193" cy="1006036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0" name="Google Shape;913;p55">
            <a:extLst>
              <a:ext uri="{FF2B5EF4-FFF2-40B4-BE49-F238E27FC236}">
                <a16:creationId xmlns:a16="http://schemas.microsoft.com/office/drawing/2014/main" id="{066A37E0-5902-5344-CA98-5C12D481734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55773" y="174171"/>
            <a:ext cx="45540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masis MT Pro Black" panose="02040A04050005020304" pitchFamily="18" charset="0"/>
              </a:rPr>
              <a:t>Leg</a:t>
            </a:r>
            <a:r>
              <a:rPr lang="en-US" dirty="0" err="1">
                <a:latin typeface="Amasis MT Pro Black" panose="02040A04050005020304" pitchFamily="18" charset="0"/>
              </a:rPr>
              <a:t>ături</a:t>
            </a:r>
            <a:endParaRPr dirty="0">
              <a:latin typeface="Amasis MT Pro Black" panose="02040A040500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913;p55">
            <a:extLst>
              <a:ext uri="{FF2B5EF4-FFF2-40B4-BE49-F238E27FC236}">
                <a16:creationId xmlns:a16="http://schemas.microsoft.com/office/drawing/2014/main" id="{E6748926-18F2-2AE9-F8E5-34AF89B0B6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15664" y="358526"/>
            <a:ext cx="45540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Amasis MT Pro Black" panose="02040A04050005020304" pitchFamily="18" charset="0"/>
              </a:rPr>
              <a:t>Server Web</a:t>
            </a:r>
            <a:endParaRPr dirty="0">
              <a:latin typeface="Amasis MT Pro Black" panose="02040A04050005020304" pitchFamily="18" charset="0"/>
            </a:endParaRPr>
          </a:p>
        </p:txBody>
      </p:sp>
      <p:sp>
        <p:nvSpPr>
          <p:cNvPr id="30" name="CasetăText 29">
            <a:extLst>
              <a:ext uri="{FF2B5EF4-FFF2-40B4-BE49-F238E27FC236}">
                <a16:creationId xmlns:a16="http://schemas.microsoft.com/office/drawing/2014/main" id="{6B1336AF-FC05-5008-FAF7-6A713118FF73}"/>
              </a:ext>
            </a:extLst>
          </p:cNvPr>
          <p:cNvSpPr txBox="1"/>
          <p:nvPr/>
        </p:nvSpPr>
        <p:spPr>
          <a:xfrm>
            <a:off x="828367" y="2331189"/>
            <a:ext cx="4554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        </a:t>
            </a:r>
            <a:r>
              <a:rPr lang="en-US" b="1" dirty="0" err="1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Folosind</a:t>
            </a:r>
            <a:r>
              <a:rPr lang="en-US" b="1" dirty="0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platforma</a:t>
            </a:r>
            <a:r>
              <a:rPr lang="en-US" b="1" dirty="0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 Blynk, am </a:t>
            </a:r>
            <a:r>
              <a:rPr lang="en-US" b="1" dirty="0" err="1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implementat</a:t>
            </a:r>
            <a:r>
              <a:rPr lang="en-US" b="1" dirty="0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 un server web care </a:t>
            </a:r>
            <a:r>
              <a:rPr lang="en-US" b="1" dirty="0" err="1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primește</a:t>
            </a:r>
            <a:r>
              <a:rPr lang="en-US" b="1" dirty="0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 date de la </a:t>
            </a:r>
            <a:r>
              <a:rPr lang="en-US" b="1" dirty="0" err="1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placa</a:t>
            </a:r>
            <a:r>
              <a:rPr lang="en-US" b="1" dirty="0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 Arduino (Arduino MKR1000) </a:t>
            </a:r>
            <a:r>
              <a:rPr lang="en-US" b="1" dirty="0" err="1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și</a:t>
            </a:r>
            <a:r>
              <a:rPr lang="en-US" b="1" dirty="0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furnizează</a:t>
            </a:r>
            <a:r>
              <a:rPr lang="en-US" b="1" dirty="0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 o </a:t>
            </a:r>
            <a:r>
              <a:rPr lang="en-US" b="1" dirty="0" err="1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interfață</a:t>
            </a:r>
            <a:r>
              <a:rPr lang="en-US" b="1" dirty="0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vizuală</a:t>
            </a:r>
            <a:r>
              <a:rPr lang="en-US" b="1" dirty="0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prietenoasă</a:t>
            </a:r>
            <a:r>
              <a:rPr lang="en-US" b="1" dirty="0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pentru</a:t>
            </a:r>
            <a:r>
              <a:rPr lang="en-US" b="1" dirty="0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monitorizarea</a:t>
            </a:r>
            <a:r>
              <a:rPr lang="en-US" b="1" dirty="0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stării</a:t>
            </a:r>
            <a:r>
              <a:rPr lang="en-US" b="1" dirty="0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 </a:t>
            </a:r>
            <a:r>
              <a:rPr lang="en-US" b="1" dirty="0" err="1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pacientului</a:t>
            </a:r>
            <a:r>
              <a:rPr lang="en-US" b="1" dirty="0">
                <a:solidFill>
                  <a:schemeClr val="tx1">
                    <a:lumMod val="75000"/>
                  </a:schemeClr>
                </a:solidFill>
                <a:latin typeface="Amasis MT Pro Light" panose="02040304050005020304" pitchFamily="18" charset="0"/>
              </a:rPr>
              <a:t>.</a:t>
            </a:r>
          </a:p>
        </p:txBody>
      </p:sp>
      <p:grpSp>
        <p:nvGrpSpPr>
          <p:cNvPr id="31" name="Google Shape;2244;p73">
            <a:extLst>
              <a:ext uri="{FF2B5EF4-FFF2-40B4-BE49-F238E27FC236}">
                <a16:creationId xmlns:a16="http://schemas.microsoft.com/office/drawing/2014/main" id="{8DE3B162-B970-84C0-7244-883215EAC1FC}"/>
              </a:ext>
            </a:extLst>
          </p:cNvPr>
          <p:cNvGrpSpPr/>
          <p:nvPr/>
        </p:nvGrpSpPr>
        <p:grpSpPr>
          <a:xfrm>
            <a:off x="220453" y="3878826"/>
            <a:ext cx="841431" cy="1264674"/>
            <a:chOff x="124948" y="2828873"/>
            <a:chExt cx="1701262" cy="2315471"/>
          </a:xfrm>
        </p:grpSpPr>
        <p:sp>
          <p:nvSpPr>
            <p:cNvPr id="32" name="Google Shape;2245;p73">
              <a:extLst>
                <a:ext uri="{FF2B5EF4-FFF2-40B4-BE49-F238E27FC236}">
                  <a16:creationId xmlns:a16="http://schemas.microsoft.com/office/drawing/2014/main" id="{6BF75688-16D9-C9CC-6922-7946EB37D824}"/>
                </a:ext>
              </a:extLst>
            </p:cNvPr>
            <p:cNvSpPr/>
            <p:nvPr/>
          </p:nvSpPr>
          <p:spPr>
            <a:xfrm>
              <a:off x="563104" y="5022949"/>
              <a:ext cx="20" cy="66715"/>
            </a:xfrm>
            <a:custGeom>
              <a:avLst/>
              <a:gdLst/>
              <a:ahLst/>
              <a:cxnLst/>
              <a:rect l="l" t="t" r="r" b="b"/>
              <a:pathLst>
                <a:path w="1" h="3337" fill="none" extrusionOk="0">
                  <a:moveTo>
                    <a:pt x="0" y="1"/>
                  </a:moveTo>
                  <a:lnTo>
                    <a:pt x="0" y="3337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246;p73">
              <a:extLst>
                <a:ext uri="{FF2B5EF4-FFF2-40B4-BE49-F238E27FC236}">
                  <a16:creationId xmlns:a16="http://schemas.microsoft.com/office/drawing/2014/main" id="{87136C1B-BD6E-C8D2-17C8-34974F5AFDA0}"/>
                </a:ext>
              </a:extLst>
            </p:cNvPr>
            <p:cNvSpPr/>
            <p:nvPr/>
          </p:nvSpPr>
          <p:spPr>
            <a:xfrm>
              <a:off x="529756" y="5056297"/>
              <a:ext cx="67375" cy="20"/>
            </a:xfrm>
            <a:custGeom>
              <a:avLst/>
              <a:gdLst/>
              <a:ahLst/>
              <a:cxnLst/>
              <a:rect l="l" t="t" r="r" b="b"/>
              <a:pathLst>
                <a:path w="3370" h="1" fill="none" extrusionOk="0">
                  <a:moveTo>
                    <a:pt x="3370" y="1"/>
                  </a:moveTo>
                  <a:lnTo>
                    <a:pt x="0" y="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247;p73">
              <a:extLst>
                <a:ext uri="{FF2B5EF4-FFF2-40B4-BE49-F238E27FC236}">
                  <a16:creationId xmlns:a16="http://schemas.microsoft.com/office/drawing/2014/main" id="{A97DF18E-337E-2C4B-54F7-CF5ABE818929}"/>
                </a:ext>
              </a:extLst>
            </p:cNvPr>
            <p:cNvSpPr/>
            <p:nvPr/>
          </p:nvSpPr>
          <p:spPr>
            <a:xfrm>
              <a:off x="1661472" y="3385744"/>
              <a:ext cx="52040" cy="80710"/>
            </a:xfrm>
            <a:custGeom>
              <a:avLst/>
              <a:gdLst/>
              <a:ahLst/>
              <a:cxnLst/>
              <a:rect l="l" t="t" r="r" b="b"/>
              <a:pathLst>
                <a:path w="2603" h="4037" extrusionOk="0">
                  <a:moveTo>
                    <a:pt x="1802" y="0"/>
                  </a:moveTo>
                  <a:lnTo>
                    <a:pt x="1" y="4036"/>
                  </a:lnTo>
                  <a:lnTo>
                    <a:pt x="2169" y="4036"/>
                  </a:lnTo>
                  <a:cubicBezTo>
                    <a:pt x="2402" y="4036"/>
                    <a:pt x="2602" y="3803"/>
                    <a:pt x="2569" y="3536"/>
                  </a:cubicBezTo>
                  <a:lnTo>
                    <a:pt x="1802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248;p73">
              <a:extLst>
                <a:ext uri="{FF2B5EF4-FFF2-40B4-BE49-F238E27FC236}">
                  <a16:creationId xmlns:a16="http://schemas.microsoft.com/office/drawing/2014/main" id="{8337D310-9BBB-A71B-00D1-53CF4984612E}"/>
                </a:ext>
              </a:extLst>
            </p:cNvPr>
            <p:cNvSpPr/>
            <p:nvPr/>
          </p:nvSpPr>
          <p:spPr>
            <a:xfrm>
              <a:off x="1474742" y="3197674"/>
              <a:ext cx="351468" cy="457508"/>
            </a:xfrm>
            <a:custGeom>
              <a:avLst/>
              <a:gdLst/>
              <a:ahLst/>
              <a:cxnLst/>
              <a:rect l="l" t="t" r="r" b="b"/>
              <a:pathLst>
                <a:path w="17580" h="22884" extrusionOk="0">
                  <a:moveTo>
                    <a:pt x="1902" y="0"/>
                  </a:moveTo>
                  <a:cubicBezTo>
                    <a:pt x="1568" y="0"/>
                    <a:pt x="1301" y="234"/>
                    <a:pt x="1301" y="567"/>
                  </a:cubicBezTo>
                  <a:lnTo>
                    <a:pt x="868" y="7506"/>
                  </a:lnTo>
                  <a:lnTo>
                    <a:pt x="1802" y="8606"/>
                  </a:lnTo>
                  <a:lnTo>
                    <a:pt x="768" y="9407"/>
                  </a:lnTo>
                  <a:lnTo>
                    <a:pt x="1" y="22083"/>
                  </a:lnTo>
                  <a:cubicBezTo>
                    <a:pt x="1" y="22516"/>
                    <a:pt x="334" y="22883"/>
                    <a:pt x="734" y="22883"/>
                  </a:cubicBezTo>
                  <a:lnTo>
                    <a:pt x="8140" y="22883"/>
                  </a:lnTo>
                  <a:cubicBezTo>
                    <a:pt x="9174" y="22883"/>
                    <a:pt x="10041" y="22049"/>
                    <a:pt x="10108" y="21015"/>
                  </a:cubicBezTo>
                  <a:lnTo>
                    <a:pt x="10608" y="12443"/>
                  </a:lnTo>
                  <a:cubicBezTo>
                    <a:pt x="10742" y="10241"/>
                    <a:pt x="12576" y="8506"/>
                    <a:pt x="14811" y="8506"/>
                  </a:cubicBezTo>
                  <a:lnTo>
                    <a:pt x="16112" y="8506"/>
                  </a:lnTo>
                  <a:cubicBezTo>
                    <a:pt x="16913" y="8506"/>
                    <a:pt x="17580" y="7839"/>
                    <a:pt x="17580" y="7005"/>
                  </a:cubicBezTo>
                  <a:lnTo>
                    <a:pt x="17580" y="1468"/>
                  </a:lnTo>
                  <a:cubicBezTo>
                    <a:pt x="17580" y="667"/>
                    <a:pt x="16913" y="0"/>
                    <a:pt x="16112" y="0"/>
                  </a:cubicBezTo>
                  <a:close/>
                </a:path>
              </a:pathLst>
            </a:custGeom>
            <a:solidFill>
              <a:srgbClr val="01CCB8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249;p73">
              <a:extLst>
                <a:ext uri="{FF2B5EF4-FFF2-40B4-BE49-F238E27FC236}">
                  <a16:creationId xmlns:a16="http://schemas.microsoft.com/office/drawing/2014/main" id="{887D63BA-0D13-6252-2498-977280839EC0}"/>
                </a:ext>
              </a:extLst>
            </p:cNvPr>
            <p:cNvSpPr/>
            <p:nvPr/>
          </p:nvSpPr>
          <p:spPr>
            <a:xfrm>
              <a:off x="1607452" y="3197674"/>
              <a:ext cx="218758" cy="457508"/>
            </a:xfrm>
            <a:custGeom>
              <a:avLst/>
              <a:gdLst/>
              <a:ahLst/>
              <a:cxnLst/>
              <a:rect l="l" t="t" r="r" b="b"/>
              <a:pathLst>
                <a:path w="10942" h="22884" extrusionOk="0">
                  <a:moveTo>
                    <a:pt x="1168" y="0"/>
                  </a:moveTo>
                  <a:cubicBezTo>
                    <a:pt x="901" y="4670"/>
                    <a:pt x="201" y="19881"/>
                    <a:pt x="1" y="22883"/>
                  </a:cubicBezTo>
                  <a:cubicBezTo>
                    <a:pt x="97" y="22883"/>
                    <a:pt x="195" y="22884"/>
                    <a:pt x="294" y="22884"/>
                  </a:cubicBezTo>
                  <a:cubicBezTo>
                    <a:pt x="1723" y="22884"/>
                    <a:pt x="3283" y="22825"/>
                    <a:pt x="3470" y="21015"/>
                  </a:cubicBezTo>
                  <a:lnTo>
                    <a:pt x="3970" y="12443"/>
                  </a:lnTo>
                  <a:cubicBezTo>
                    <a:pt x="4104" y="10241"/>
                    <a:pt x="5938" y="8506"/>
                    <a:pt x="8173" y="8506"/>
                  </a:cubicBezTo>
                  <a:lnTo>
                    <a:pt x="9474" y="8506"/>
                  </a:lnTo>
                  <a:cubicBezTo>
                    <a:pt x="10275" y="8506"/>
                    <a:pt x="10942" y="7839"/>
                    <a:pt x="10942" y="7005"/>
                  </a:cubicBezTo>
                  <a:lnTo>
                    <a:pt x="10942" y="1468"/>
                  </a:lnTo>
                  <a:cubicBezTo>
                    <a:pt x="10942" y="667"/>
                    <a:pt x="10275" y="0"/>
                    <a:pt x="9474" y="0"/>
                  </a:cubicBezTo>
                  <a:close/>
                </a:path>
              </a:pathLst>
            </a:custGeom>
            <a:solidFill>
              <a:schemeClr val="accent1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250;p73">
              <a:extLst>
                <a:ext uri="{FF2B5EF4-FFF2-40B4-BE49-F238E27FC236}">
                  <a16:creationId xmlns:a16="http://schemas.microsoft.com/office/drawing/2014/main" id="{01FB5995-B17B-957B-9E70-F5F35E1F54DE}"/>
                </a:ext>
              </a:extLst>
            </p:cNvPr>
            <p:cNvSpPr/>
            <p:nvPr/>
          </p:nvSpPr>
          <p:spPr>
            <a:xfrm>
              <a:off x="1504751" y="3222345"/>
              <a:ext cx="108059" cy="104721"/>
            </a:xfrm>
            <a:custGeom>
              <a:avLst/>
              <a:gdLst/>
              <a:ahLst/>
              <a:cxnLst/>
              <a:rect l="l" t="t" r="r" b="b"/>
              <a:pathLst>
                <a:path w="5405" h="5238" extrusionOk="0">
                  <a:moveTo>
                    <a:pt x="668" y="1"/>
                  </a:moveTo>
                  <a:cubicBezTo>
                    <a:pt x="468" y="1"/>
                    <a:pt x="267" y="167"/>
                    <a:pt x="267" y="367"/>
                  </a:cubicBezTo>
                  <a:lnTo>
                    <a:pt x="34" y="4804"/>
                  </a:lnTo>
                  <a:cubicBezTo>
                    <a:pt x="1" y="5037"/>
                    <a:pt x="201" y="5238"/>
                    <a:pt x="434" y="5238"/>
                  </a:cubicBezTo>
                  <a:lnTo>
                    <a:pt x="4704" y="5238"/>
                  </a:lnTo>
                  <a:cubicBezTo>
                    <a:pt x="4937" y="5238"/>
                    <a:pt x="5138" y="5071"/>
                    <a:pt x="5138" y="4837"/>
                  </a:cubicBezTo>
                  <a:lnTo>
                    <a:pt x="5371" y="434"/>
                  </a:lnTo>
                  <a:cubicBezTo>
                    <a:pt x="5404" y="201"/>
                    <a:pt x="5204" y="1"/>
                    <a:pt x="4971" y="1"/>
                  </a:cubicBezTo>
                  <a:close/>
                </a:path>
              </a:pathLst>
            </a:custGeom>
            <a:solidFill>
              <a:srgbClr val="E3F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251;p73">
              <a:extLst>
                <a:ext uri="{FF2B5EF4-FFF2-40B4-BE49-F238E27FC236}">
                  <a16:creationId xmlns:a16="http://schemas.microsoft.com/office/drawing/2014/main" id="{19FD678C-9C88-40FB-78F7-E279150E68A9}"/>
                </a:ext>
              </a:extLst>
            </p:cNvPr>
            <p:cNvSpPr/>
            <p:nvPr/>
          </p:nvSpPr>
          <p:spPr>
            <a:xfrm>
              <a:off x="1490076" y="3347718"/>
              <a:ext cx="134070" cy="39365"/>
            </a:xfrm>
            <a:custGeom>
              <a:avLst/>
              <a:gdLst/>
              <a:ahLst/>
              <a:cxnLst/>
              <a:rect l="l" t="t" r="r" b="b"/>
              <a:pathLst>
                <a:path w="6706" h="1969" extrusionOk="0">
                  <a:moveTo>
                    <a:pt x="101" y="1"/>
                  </a:moveTo>
                  <a:lnTo>
                    <a:pt x="768" y="968"/>
                  </a:lnTo>
                  <a:lnTo>
                    <a:pt x="1" y="1902"/>
                  </a:lnTo>
                  <a:lnTo>
                    <a:pt x="6539" y="1969"/>
                  </a:lnTo>
                  <a:lnTo>
                    <a:pt x="6605" y="868"/>
                  </a:lnTo>
                  <a:cubicBezTo>
                    <a:pt x="6605" y="868"/>
                    <a:pt x="6706" y="1"/>
                    <a:pt x="667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252;p73">
              <a:extLst>
                <a:ext uri="{FF2B5EF4-FFF2-40B4-BE49-F238E27FC236}">
                  <a16:creationId xmlns:a16="http://schemas.microsoft.com/office/drawing/2014/main" id="{4ADAEDB9-F564-6211-3C5E-22FBEED1AAE3}"/>
                </a:ext>
              </a:extLst>
            </p:cNvPr>
            <p:cNvSpPr/>
            <p:nvPr/>
          </p:nvSpPr>
          <p:spPr>
            <a:xfrm>
              <a:off x="1774849" y="3197674"/>
              <a:ext cx="51361" cy="170076"/>
            </a:xfrm>
            <a:custGeom>
              <a:avLst/>
              <a:gdLst/>
              <a:ahLst/>
              <a:cxnLst/>
              <a:rect l="l" t="t" r="r" b="b"/>
              <a:pathLst>
                <a:path w="2569" h="8507" extrusionOk="0">
                  <a:moveTo>
                    <a:pt x="0" y="0"/>
                  </a:moveTo>
                  <a:lnTo>
                    <a:pt x="34" y="67"/>
                  </a:lnTo>
                  <a:cubicBezTo>
                    <a:pt x="234" y="401"/>
                    <a:pt x="334" y="768"/>
                    <a:pt x="334" y="1168"/>
                  </a:cubicBezTo>
                  <a:lnTo>
                    <a:pt x="334" y="7339"/>
                  </a:lnTo>
                  <a:cubicBezTo>
                    <a:pt x="334" y="7739"/>
                    <a:pt x="234" y="8139"/>
                    <a:pt x="0" y="8506"/>
                  </a:cubicBezTo>
                  <a:lnTo>
                    <a:pt x="1101" y="8506"/>
                  </a:lnTo>
                  <a:cubicBezTo>
                    <a:pt x="1902" y="8506"/>
                    <a:pt x="2569" y="7839"/>
                    <a:pt x="2569" y="7005"/>
                  </a:cubicBezTo>
                  <a:lnTo>
                    <a:pt x="2569" y="1468"/>
                  </a:lnTo>
                  <a:cubicBezTo>
                    <a:pt x="2569" y="667"/>
                    <a:pt x="1902" y="0"/>
                    <a:pt x="110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253;p73">
              <a:extLst>
                <a:ext uri="{FF2B5EF4-FFF2-40B4-BE49-F238E27FC236}">
                  <a16:creationId xmlns:a16="http://schemas.microsoft.com/office/drawing/2014/main" id="{3DE68A80-DE77-DFF8-ECB0-CE1C4DF8FD45}"/>
                </a:ext>
              </a:extLst>
            </p:cNvPr>
            <p:cNvSpPr/>
            <p:nvPr/>
          </p:nvSpPr>
          <p:spPr>
            <a:xfrm>
              <a:off x="1522764" y="3263689"/>
              <a:ext cx="20692" cy="26690"/>
            </a:xfrm>
            <a:custGeom>
              <a:avLst/>
              <a:gdLst/>
              <a:ahLst/>
              <a:cxnLst/>
              <a:rect l="l" t="t" r="r" b="b"/>
              <a:pathLst>
                <a:path w="1035" h="1335" extrusionOk="0">
                  <a:moveTo>
                    <a:pt x="701" y="1"/>
                  </a:moveTo>
                  <a:cubicBezTo>
                    <a:pt x="567" y="1"/>
                    <a:pt x="401" y="67"/>
                    <a:pt x="334" y="101"/>
                  </a:cubicBezTo>
                  <a:lnTo>
                    <a:pt x="334" y="234"/>
                  </a:lnTo>
                  <a:cubicBezTo>
                    <a:pt x="401" y="201"/>
                    <a:pt x="501" y="167"/>
                    <a:pt x="634" y="167"/>
                  </a:cubicBezTo>
                  <a:cubicBezTo>
                    <a:pt x="767" y="167"/>
                    <a:pt x="834" y="234"/>
                    <a:pt x="801" y="334"/>
                  </a:cubicBezTo>
                  <a:cubicBezTo>
                    <a:pt x="767" y="501"/>
                    <a:pt x="567" y="568"/>
                    <a:pt x="467" y="568"/>
                  </a:cubicBezTo>
                  <a:lnTo>
                    <a:pt x="367" y="568"/>
                  </a:lnTo>
                  <a:lnTo>
                    <a:pt x="334" y="701"/>
                  </a:lnTo>
                  <a:lnTo>
                    <a:pt x="434" y="701"/>
                  </a:lnTo>
                  <a:cubicBezTo>
                    <a:pt x="601" y="701"/>
                    <a:pt x="734" y="768"/>
                    <a:pt x="701" y="935"/>
                  </a:cubicBezTo>
                  <a:cubicBezTo>
                    <a:pt x="667" y="1068"/>
                    <a:pt x="567" y="1202"/>
                    <a:pt x="334" y="1202"/>
                  </a:cubicBezTo>
                  <a:cubicBezTo>
                    <a:pt x="200" y="1202"/>
                    <a:pt x="100" y="1135"/>
                    <a:pt x="67" y="1101"/>
                  </a:cubicBezTo>
                  <a:lnTo>
                    <a:pt x="0" y="1235"/>
                  </a:lnTo>
                  <a:cubicBezTo>
                    <a:pt x="34" y="1302"/>
                    <a:pt x="167" y="1335"/>
                    <a:pt x="300" y="1335"/>
                  </a:cubicBezTo>
                  <a:cubicBezTo>
                    <a:pt x="601" y="1335"/>
                    <a:pt x="801" y="1168"/>
                    <a:pt x="868" y="935"/>
                  </a:cubicBezTo>
                  <a:cubicBezTo>
                    <a:pt x="901" y="768"/>
                    <a:pt x="834" y="668"/>
                    <a:pt x="667" y="634"/>
                  </a:cubicBezTo>
                  <a:lnTo>
                    <a:pt x="667" y="601"/>
                  </a:lnTo>
                  <a:cubicBezTo>
                    <a:pt x="834" y="568"/>
                    <a:pt x="968" y="434"/>
                    <a:pt x="968" y="301"/>
                  </a:cubicBezTo>
                  <a:cubicBezTo>
                    <a:pt x="1034" y="167"/>
                    <a:pt x="934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254;p73">
              <a:extLst>
                <a:ext uri="{FF2B5EF4-FFF2-40B4-BE49-F238E27FC236}">
                  <a16:creationId xmlns:a16="http://schemas.microsoft.com/office/drawing/2014/main" id="{C8A3F3B3-6BC3-0FE0-43D8-93307CB6EB1C}"/>
                </a:ext>
              </a:extLst>
            </p:cNvPr>
            <p:cNvSpPr/>
            <p:nvPr/>
          </p:nvSpPr>
          <p:spPr>
            <a:xfrm>
              <a:off x="1542756" y="3263689"/>
              <a:ext cx="22032" cy="26690"/>
            </a:xfrm>
            <a:custGeom>
              <a:avLst/>
              <a:gdLst/>
              <a:ahLst/>
              <a:cxnLst/>
              <a:rect l="l" t="t" r="r" b="b"/>
              <a:pathLst>
                <a:path w="1102" h="1335" extrusionOk="0">
                  <a:moveTo>
                    <a:pt x="735" y="134"/>
                  </a:moveTo>
                  <a:cubicBezTo>
                    <a:pt x="868" y="134"/>
                    <a:pt x="902" y="234"/>
                    <a:pt x="868" y="334"/>
                  </a:cubicBezTo>
                  <a:cubicBezTo>
                    <a:pt x="835" y="468"/>
                    <a:pt x="735" y="534"/>
                    <a:pt x="635" y="568"/>
                  </a:cubicBezTo>
                  <a:cubicBezTo>
                    <a:pt x="501" y="534"/>
                    <a:pt x="401" y="468"/>
                    <a:pt x="435" y="334"/>
                  </a:cubicBezTo>
                  <a:cubicBezTo>
                    <a:pt x="468" y="234"/>
                    <a:pt x="568" y="134"/>
                    <a:pt x="735" y="134"/>
                  </a:cubicBezTo>
                  <a:close/>
                  <a:moveTo>
                    <a:pt x="535" y="701"/>
                  </a:moveTo>
                  <a:cubicBezTo>
                    <a:pt x="701" y="735"/>
                    <a:pt x="802" y="835"/>
                    <a:pt x="735" y="968"/>
                  </a:cubicBezTo>
                  <a:cubicBezTo>
                    <a:pt x="701" y="1101"/>
                    <a:pt x="601" y="1202"/>
                    <a:pt x="435" y="1202"/>
                  </a:cubicBezTo>
                  <a:cubicBezTo>
                    <a:pt x="268" y="1202"/>
                    <a:pt x="201" y="1101"/>
                    <a:pt x="234" y="968"/>
                  </a:cubicBezTo>
                  <a:cubicBezTo>
                    <a:pt x="268" y="835"/>
                    <a:pt x="368" y="735"/>
                    <a:pt x="535" y="701"/>
                  </a:cubicBezTo>
                  <a:close/>
                  <a:moveTo>
                    <a:pt x="768" y="1"/>
                  </a:moveTo>
                  <a:cubicBezTo>
                    <a:pt x="535" y="1"/>
                    <a:pt x="335" y="167"/>
                    <a:pt x="268" y="368"/>
                  </a:cubicBezTo>
                  <a:cubicBezTo>
                    <a:pt x="234" y="468"/>
                    <a:pt x="268" y="568"/>
                    <a:pt x="401" y="634"/>
                  </a:cubicBezTo>
                  <a:cubicBezTo>
                    <a:pt x="234" y="701"/>
                    <a:pt x="101" y="835"/>
                    <a:pt x="68" y="1001"/>
                  </a:cubicBezTo>
                  <a:cubicBezTo>
                    <a:pt x="1" y="1168"/>
                    <a:pt x="134" y="1335"/>
                    <a:pt x="401" y="1335"/>
                  </a:cubicBezTo>
                  <a:cubicBezTo>
                    <a:pt x="635" y="1335"/>
                    <a:pt x="868" y="1168"/>
                    <a:pt x="935" y="968"/>
                  </a:cubicBezTo>
                  <a:cubicBezTo>
                    <a:pt x="968" y="801"/>
                    <a:pt x="902" y="701"/>
                    <a:pt x="768" y="634"/>
                  </a:cubicBezTo>
                  <a:cubicBezTo>
                    <a:pt x="935" y="568"/>
                    <a:pt x="1035" y="434"/>
                    <a:pt x="1035" y="334"/>
                  </a:cubicBezTo>
                  <a:cubicBezTo>
                    <a:pt x="1102" y="167"/>
                    <a:pt x="1002" y="1"/>
                    <a:pt x="7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255;p73">
              <a:extLst>
                <a:ext uri="{FF2B5EF4-FFF2-40B4-BE49-F238E27FC236}">
                  <a16:creationId xmlns:a16="http://schemas.microsoft.com/office/drawing/2014/main" id="{24688734-5FC5-5233-D181-3B346604EF54}"/>
                </a:ext>
              </a:extLst>
            </p:cNvPr>
            <p:cNvSpPr/>
            <p:nvPr/>
          </p:nvSpPr>
          <p:spPr>
            <a:xfrm>
              <a:off x="1566108" y="3265689"/>
              <a:ext cx="12695" cy="11356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367" y="67"/>
                  </a:moveTo>
                  <a:cubicBezTo>
                    <a:pt x="501" y="67"/>
                    <a:pt x="501" y="201"/>
                    <a:pt x="467" y="268"/>
                  </a:cubicBezTo>
                  <a:cubicBezTo>
                    <a:pt x="434" y="401"/>
                    <a:pt x="334" y="501"/>
                    <a:pt x="234" y="501"/>
                  </a:cubicBezTo>
                  <a:cubicBezTo>
                    <a:pt x="134" y="501"/>
                    <a:pt x="101" y="401"/>
                    <a:pt x="134" y="301"/>
                  </a:cubicBezTo>
                  <a:cubicBezTo>
                    <a:pt x="167" y="168"/>
                    <a:pt x="234" y="67"/>
                    <a:pt x="367" y="67"/>
                  </a:cubicBezTo>
                  <a:close/>
                  <a:moveTo>
                    <a:pt x="401" y="1"/>
                  </a:moveTo>
                  <a:cubicBezTo>
                    <a:pt x="234" y="1"/>
                    <a:pt x="101" y="101"/>
                    <a:pt x="34" y="301"/>
                  </a:cubicBezTo>
                  <a:cubicBezTo>
                    <a:pt x="0" y="468"/>
                    <a:pt x="67" y="568"/>
                    <a:pt x="234" y="568"/>
                  </a:cubicBezTo>
                  <a:cubicBezTo>
                    <a:pt x="367" y="568"/>
                    <a:pt x="534" y="468"/>
                    <a:pt x="568" y="268"/>
                  </a:cubicBezTo>
                  <a:cubicBezTo>
                    <a:pt x="634" y="101"/>
                    <a:pt x="568" y="1"/>
                    <a:pt x="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256;p73">
              <a:extLst>
                <a:ext uri="{FF2B5EF4-FFF2-40B4-BE49-F238E27FC236}">
                  <a16:creationId xmlns:a16="http://schemas.microsoft.com/office/drawing/2014/main" id="{93A40ADA-6E1F-4F56-825B-AB733652FB87}"/>
                </a:ext>
              </a:extLst>
            </p:cNvPr>
            <p:cNvSpPr/>
            <p:nvPr/>
          </p:nvSpPr>
          <p:spPr>
            <a:xfrm>
              <a:off x="130286" y="3806546"/>
              <a:ext cx="1143751" cy="1337798"/>
            </a:xfrm>
            <a:custGeom>
              <a:avLst/>
              <a:gdLst/>
              <a:ahLst/>
              <a:cxnLst/>
              <a:rect l="l" t="t" r="r" b="b"/>
              <a:pathLst>
                <a:path w="57209" h="66915" extrusionOk="0">
                  <a:moveTo>
                    <a:pt x="22216" y="0"/>
                  </a:moveTo>
                  <a:cubicBezTo>
                    <a:pt x="9941" y="0"/>
                    <a:pt x="1" y="9941"/>
                    <a:pt x="1" y="22250"/>
                  </a:cubicBezTo>
                  <a:lnTo>
                    <a:pt x="1" y="66915"/>
                  </a:lnTo>
                  <a:lnTo>
                    <a:pt x="57208" y="66915"/>
                  </a:lnTo>
                  <a:lnTo>
                    <a:pt x="57208" y="22250"/>
                  </a:lnTo>
                  <a:cubicBezTo>
                    <a:pt x="57208" y="9941"/>
                    <a:pt x="47234" y="0"/>
                    <a:pt x="349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257;p73">
              <a:extLst>
                <a:ext uri="{FF2B5EF4-FFF2-40B4-BE49-F238E27FC236}">
                  <a16:creationId xmlns:a16="http://schemas.microsoft.com/office/drawing/2014/main" id="{AE1FE7D1-1DAD-CD94-9B34-1EF5FAEA9FD6}"/>
                </a:ext>
              </a:extLst>
            </p:cNvPr>
            <p:cNvSpPr/>
            <p:nvPr/>
          </p:nvSpPr>
          <p:spPr>
            <a:xfrm>
              <a:off x="616444" y="3856567"/>
              <a:ext cx="178753" cy="1282459"/>
            </a:xfrm>
            <a:custGeom>
              <a:avLst/>
              <a:gdLst/>
              <a:ahLst/>
              <a:cxnLst/>
              <a:rect l="l" t="t" r="r" b="b"/>
              <a:pathLst>
                <a:path w="8941" h="64147" extrusionOk="0">
                  <a:moveTo>
                    <a:pt x="1" y="0"/>
                  </a:moveTo>
                  <a:lnTo>
                    <a:pt x="1" y="64146"/>
                  </a:lnTo>
                  <a:lnTo>
                    <a:pt x="8941" y="64146"/>
                  </a:lnTo>
                  <a:lnTo>
                    <a:pt x="894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258;p73">
              <a:extLst>
                <a:ext uri="{FF2B5EF4-FFF2-40B4-BE49-F238E27FC236}">
                  <a16:creationId xmlns:a16="http://schemas.microsoft.com/office/drawing/2014/main" id="{A2D34138-FF23-1764-EDB7-0B71AFE8C5EC}"/>
                </a:ext>
              </a:extLst>
            </p:cNvPr>
            <p:cNvSpPr/>
            <p:nvPr/>
          </p:nvSpPr>
          <p:spPr>
            <a:xfrm>
              <a:off x="568442" y="3638489"/>
              <a:ext cx="278116" cy="362144"/>
            </a:xfrm>
            <a:custGeom>
              <a:avLst/>
              <a:gdLst/>
              <a:ahLst/>
              <a:cxnLst/>
              <a:rect l="l" t="t" r="r" b="b"/>
              <a:pathLst>
                <a:path w="13911" h="18114" extrusionOk="0">
                  <a:moveTo>
                    <a:pt x="0" y="0"/>
                  </a:moveTo>
                  <a:lnTo>
                    <a:pt x="0" y="11142"/>
                  </a:lnTo>
                  <a:cubicBezTo>
                    <a:pt x="0" y="15011"/>
                    <a:pt x="3102" y="18113"/>
                    <a:pt x="6972" y="18113"/>
                  </a:cubicBezTo>
                  <a:cubicBezTo>
                    <a:pt x="10808" y="18113"/>
                    <a:pt x="13910" y="15011"/>
                    <a:pt x="13910" y="11142"/>
                  </a:cubicBezTo>
                  <a:lnTo>
                    <a:pt x="13910" y="0"/>
                  </a:lnTo>
                  <a:close/>
                </a:path>
              </a:pathLst>
            </a:custGeom>
            <a:solidFill>
              <a:schemeClr val="accent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259;p73">
              <a:extLst>
                <a:ext uri="{FF2B5EF4-FFF2-40B4-BE49-F238E27FC236}">
                  <a16:creationId xmlns:a16="http://schemas.microsoft.com/office/drawing/2014/main" id="{6DA5D8E9-0054-471F-7140-7C572105918A}"/>
                </a:ext>
              </a:extLst>
            </p:cNvPr>
            <p:cNvSpPr/>
            <p:nvPr/>
          </p:nvSpPr>
          <p:spPr>
            <a:xfrm>
              <a:off x="568442" y="3638489"/>
              <a:ext cx="278116" cy="234092"/>
            </a:xfrm>
            <a:custGeom>
              <a:avLst/>
              <a:gdLst/>
              <a:ahLst/>
              <a:cxnLst/>
              <a:rect l="l" t="t" r="r" b="b"/>
              <a:pathLst>
                <a:path w="13911" h="11709" extrusionOk="0">
                  <a:moveTo>
                    <a:pt x="0" y="0"/>
                  </a:moveTo>
                  <a:lnTo>
                    <a:pt x="0" y="6839"/>
                  </a:lnTo>
                  <a:lnTo>
                    <a:pt x="13910" y="11709"/>
                  </a:lnTo>
                  <a:lnTo>
                    <a:pt x="139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260;p73">
              <a:extLst>
                <a:ext uri="{FF2B5EF4-FFF2-40B4-BE49-F238E27FC236}">
                  <a16:creationId xmlns:a16="http://schemas.microsoft.com/office/drawing/2014/main" id="{0B055C1D-B188-D455-849A-94FCC0D4320E}"/>
                </a:ext>
              </a:extLst>
            </p:cNvPr>
            <p:cNvSpPr/>
            <p:nvPr/>
          </p:nvSpPr>
          <p:spPr>
            <a:xfrm>
              <a:off x="987904" y="3146993"/>
              <a:ext cx="246767" cy="246767"/>
            </a:xfrm>
            <a:custGeom>
              <a:avLst/>
              <a:gdLst/>
              <a:ahLst/>
              <a:cxnLst/>
              <a:rect l="l" t="t" r="r" b="b"/>
              <a:pathLst>
                <a:path w="12343" h="12343" extrusionOk="0">
                  <a:moveTo>
                    <a:pt x="1" y="0"/>
                  </a:moveTo>
                  <a:lnTo>
                    <a:pt x="1" y="12342"/>
                  </a:lnTo>
                  <a:lnTo>
                    <a:pt x="6172" y="12342"/>
                  </a:lnTo>
                  <a:cubicBezTo>
                    <a:pt x="9608" y="12342"/>
                    <a:pt x="12343" y="9574"/>
                    <a:pt x="12343" y="6171"/>
                  </a:cubicBezTo>
                  <a:cubicBezTo>
                    <a:pt x="12343" y="2769"/>
                    <a:pt x="9608" y="0"/>
                    <a:pt x="6172" y="0"/>
                  </a:cubicBezTo>
                  <a:close/>
                </a:path>
              </a:pathLst>
            </a:custGeom>
            <a:solidFill>
              <a:schemeClr val="accent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261;p73">
              <a:extLst>
                <a:ext uri="{FF2B5EF4-FFF2-40B4-BE49-F238E27FC236}">
                  <a16:creationId xmlns:a16="http://schemas.microsoft.com/office/drawing/2014/main" id="{F79193D8-61E1-579A-F3DE-6AF7CC84C5B8}"/>
                </a:ext>
              </a:extLst>
            </p:cNvPr>
            <p:cNvSpPr/>
            <p:nvPr/>
          </p:nvSpPr>
          <p:spPr>
            <a:xfrm>
              <a:off x="987904" y="3319708"/>
              <a:ext cx="112738" cy="20"/>
            </a:xfrm>
            <a:custGeom>
              <a:avLst/>
              <a:gdLst/>
              <a:ahLst/>
              <a:cxnLst/>
              <a:rect l="l" t="t" r="r" b="b"/>
              <a:pathLst>
                <a:path w="5639" h="1" extrusionOk="0">
                  <a:moveTo>
                    <a:pt x="1" y="1"/>
                  </a:moveTo>
                  <a:lnTo>
                    <a:pt x="5638" y="1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262;p73">
              <a:extLst>
                <a:ext uri="{FF2B5EF4-FFF2-40B4-BE49-F238E27FC236}">
                  <a16:creationId xmlns:a16="http://schemas.microsoft.com/office/drawing/2014/main" id="{DE8D798B-15AF-32D7-11EF-D5A72C4769C3}"/>
                </a:ext>
              </a:extLst>
            </p:cNvPr>
            <p:cNvSpPr/>
            <p:nvPr/>
          </p:nvSpPr>
          <p:spPr>
            <a:xfrm>
              <a:off x="987904" y="3319708"/>
              <a:ext cx="112738" cy="20"/>
            </a:xfrm>
            <a:custGeom>
              <a:avLst/>
              <a:gdLst/>
              <a:ahLst/>
              <a:cxnLst/>
              <a:rect l="l" t="t" r="r" b="b"/>
              <a:pathLst>
                <a:path w="5639" h="1" fill="none" extrusionOk="0">
                  <a:moveTo>
                    <a:pt x="1" y="1"/>
                  </a:moveTo>
                  <a:lnTo>
                    <a:pt x="5638" y="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263;p73">
              <a:extLst>
                <a:ext uri="{FF2B5EF4-FFF2-40B4-BE49-F238E27FC236}">
                  <a16:creationId xmlns:a16="http://schemas.microsoft.com/office/drawing/2014/main" id="{A71B235A-0968-9664-C42D-558FEFA81186}"/>
                </a:ext>
              </a:extLst>
            </p:cNvPr>
            <p:cNvSpPr/>
            <p:nvPr/>
          </p:nvSpPr>
          <p:spPr>
            <a:xfrm>
              <a:off x="124948" y="3146993"/>
              <a:ext cx="246767" cy="246767"/>
            </a:xfrm>
            <a:custGeom>
              <a:avLst/>
              <a:gdLst/>
              <a:ahLst/>
              <a:cxnLst/>
              <a:rect l="l" t="t" r="r" b="b"/>
              <a:pathLst>
                <a:path w="12343" h="12343" extrusionOk="0">
                  <a:moveTo>
                    <a:pt x="6172" y="0"/>
                  </a:moveTo>
                  <a:cubicBezTo>
                    <a:pt x="2769" y="0"/>
                    <a:pt x="1" y="2769"/>
                    <a:pt x="1" y="6171"/>
                  </a:cubicBezTo>
                  <a:cubicBezTo>
                    <a:pt x="1" y="9574"/>
                    <a:pt x="2769" y="12342"/>
                    <a:pt x="6172" y="12342"/>
                  </a:cubicBezTo>
                  <a:lnTo>
                    <a:pt x="12343" y="12342"/>
                  </a:lnTo>
                  <a:lnTo>
                    <a:pt x="12343" y="0"/>
                  </a:lnTo>
                  <a:close/>
                </a:path>
              </a:pathLst>
            </a:custGeom>
            <a:solidFill>
              <a:schemeClr val="accent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264;p73">
              <a:extLst>
                <a:ext uri="{FF2B5EF4-FFF2-40B4-BE49-F238E27FC236}">
                  <a16:creationId xmlns:a16="http://schemas.microsoft.com/office/drawing/2014/main" id="{D9A09413-F613-A8DD-31A4-8E17138CED14}"/>
                </a:ext>
              </a:extLst>
            </p:cNvPr>
            <p:cNvSpPr/>
            <p:nvPr/>
          </p:nvSpPr>
          <p:spPr>
            <a:xfrm>
              <a:off x="259658" y="3319708"/>
              <a:ext cx="112058" cy="20"/>
            </a:xfrm>
            <a:custGeom>
              <a:avLst/>
              <a:gdLst/>
              <a:ahLst/>
              <a:cxnLst/>
              <a:rect l="l" t="t" r="r" b="b"/>
              <a:pathLst>
                <a:path w="5605" h="1" extrusionOk="0">
                  <a:moveTo>
                    <a:pt x="5605" y="1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265;p73">
              <a:extLst>
                <a:ext uri="{FF2B5EF4-FFF2-40B4-BE49-F238E27FC236}">
                  <a16:creationId xmlns:a16="http://schemas.microsoft.com/office/drawing/2014/main" id="{8FAA4175-C016-51A8-03A0-410B2924A55D}"/>
                </a:ext>
              </a:extLst>
            </p:cNvPr>
            <p:cNvSpPr/>
            <p:nvPr/>
          </p:nvSpPr>
          <p:spPr>
            <a:xfrm>
              <a:off x="259658" y="3319708"/>
              <a:ext cx="112058" cy="20"/>
            </a:xfrm>
            <a:custGeom>
              <a:avLst/>
              <a:gdLst/>
              <a:ahLst/>
              <a:cxnLst/>
              <a:rect l="l" t="t" r="r" b="b"/>
              <a:pathLst>
                <a:path w="5605" h="1" fill="none" extrusionOk="0">
                  <a:moveTo>
                    <a:pt x="5605" y="1"/>
                  </a:moveTo>
                  <a:lnTo>
                    <a:pt x="1" y="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266;p73">
              <a:extLst>
                <a:ext uri="{FF2B5EF4-FFF2-40B4-BE49-F238E27FC236}">
                  <a16:creationId xmlns:a16="http://schemas.microsoft.com/office/drawing/2014/main" id="{E62D386F-9753-797D-0A1F-4642623FCC1B}"/>
                </a:ext>
              </a:extLst>
            </p:cNvPr>
            <p:cNvSpPr/>
            <p:nvPr/>
          </p:nvSpPr>
          <p:spPr>
            <a:xfrm>
              <a:off x="371696" y="2828873"/>
              <a:ext cx="668929" cy="906340"/>
            </a:xfrm>
            <a:custGeom>
              <a:avLst/>
              <a:gdLst/>
              <a:ahLst/>
              <a:cxnLst/>
              <a:rect l="l" t="t" r="r" b="b"/>
              <a:pathLst>
                <a:path w="33459" h="45334" extrusionOk="0">
                  <a:moveTo>
                    <a:pt x="16746" y="1"/>
                  </a:moveTo>
                  <a:cubicBezTo>
                    <a:pt x="7506" y="1"/>
                    <a:pt x="34" y="7473"/>
                    <a:pt x="34" y="16713"/>
                  </a:cubicBezTo>
                  <a:lnTo>
                    <a:pt x="34" y="28621"/>
                  </a:lnTo>
                  <a:cubicBezTo>
                    <a:pt x="1" y="37828"/>
                    <a:pt x="7506" y="45333"/>
                    <a:pt x="16746" y="45333"/>
                  </a:cubicBezTo>
                  <a:cubicBezTo>
                    <a:pt x="25953" y="45333"/>
                    <a:pt x="33458" y="37828"/>
                    <a:pt x="33458" y="28621"/>
                  </a:cubicBezTo>
                  <a:lnTo>
                    <a:pt x="33458" y="16713"/>
                  </a:lnTo>
                  <a:cubicBezTo>
                    <a:pt x="33458" y="7473"/>
                    <a:pt x="25953" y="1"/>
                    <a:pt x="16746" y="1"/>
                  </a:cubicBezTo>
                  <a:close/>
                </a:path>
              </a:pathLst>
            </a:custGeom>
            <a:solidFill>
              <a:schemeClr val="accent2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267;p73">
              <a:extLst>
                <a:ext uri="{FF2B5EF4-FFF2-40B4-BE49-F238E27FC236}">
                  <a16:creationId xmlns:a16="http://schemas.microsoft.com/office/drawing/2014/main" id="{24B644F9-D0DD-4DF3-E168-80DAE890A62E}"/>
                </a:ext>
              </a:extLst>
            </p:cNvPr>
            <p:cNvSpPr/>
            <p:nvPr/>
          </p:nvSpPr>
          <p:spPr>
            <a:xfrm>
              <a:off x="371696" y="2828873"/>
              <a:ext cx="668929" cy="906340"/>
            </a:xfrm>
            <a:custGeom>
              <a:avLst/>
              <a:gdLst/>
              <a:ahLst/>
              <a:cxnLst/>
              <a:rect l="l" t="t" r="r" b="b"/>
              <a:pathLst>
                <a:path w="33459" h="45334" fill="none" extrusionOk="0">
                  <a:moveTo>
                    <a:pt x="16746" y="45333"/>
                  </a:moveTo>
                  <a:lnTo>
                    <a:pt x="16746" y="45333"/>
                  </a:lnTo>
                  <a:cubicBezTo>
                    <a:pt x="25953" y="45333"/>
                    <a:pt x="33458" y="37828"/>
                    <a:pt x="33458" y="28621"/>
                  </a:cubicBezTo>
                  <a:lnTo>
                    <a:pt x="33458" y="16713"/>
                  </a:lnTo>
                  <a:cubicBezTo>
                    <a:pt x="33458" y="7473"/>
                    <a:pt x="25953" y="1"/>
                    <a:pt x="16746" y="1"/>
                  </a:cubicBezTo>
                  <a:lnTo>
                    <a:pt x="16746" y="1"/>
                  </a:lnTo>
                  <a:cubicBezTo>
                    <a:pt x="7506" y="1"/>
                    <a:pt x="34" y="7473"/>
                    <a:pt x="34" y="16713"/>
                  </a:cubicBezTo>
                  <a:lnTo>
                    <a:pt x="34" y="28621"/>
                  </a:lnTo>
                  <a:cubicBezTo>
                    <a:pt x="1" y="37828"/>
                    <a:pt x="7506" y="45333"/>
                    <a:pt x="16746" y="45333"/>
                  </a:cubicBezTo>
                  <a:close/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268;p73">
              <a:extLst>
                <a:ext uri="{FF2B5EF4-FFF2-40B4-BE49-F238E27FC236}">
                  <a16:creationId xmlns:a16="http://schemas.microsoft.com/office/drawing/2014/main" id="{52A81A2B-6FA4-415C-53D4-8A90F001E7AB}"/>
                </a:ext>
              </a:extLst>
            </p:cNvPr>
            <p:cNvSpPr/>
            <p:nvPr/>
          </p:nvSpPr>
          <p:spPr>
            <a:xfrm>
              <a:off x="371696" y="3397079"/>
              <a:ext cx="20" cy="2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269;p73">
              <a:extLst>
                <a:ext uri="{FF2B5EF4-FFF2-40B4-BE49-F238E27FC236}">
                  <a16:creationId xmlns:a16="http://schemas.microsoft.com/office/drawing/2014/main" id="{476361CB-CD73-D05B-781B-061065762F7A}"/>
                </a:ext>
              </a:extLst>
            </p:cNvPr>
            <p:cNvSpPr/>
            <p:nvPr/>
          </p:nvSpPr>
          <p:spPr>
            <a:xfrm>
              <a:off x="1040605" y="3397079"/>
              <a:ext cx="20" cy="2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270;p73">
              <a:extLst>
                <a:ext uri="{FF2B5EF4-FFF2-40B4-BE49-F238E27FC236}">
                  <a16:creationId xmlns:a16="http://schemas.microsoft.com/office/drawing/2014/main" id="{5F034003-9CB4-0410-30CE-F7B4E50EED26}"/>
                </a:ext>
              </a:extLst>
            </p:cNvPr>
            <p:cNvSpPr/>
            <p:nvPr/>
          </p:nvSpPr>
          <p:spPr>
            <a:xfrm>
              <a:off x="743156" y="3242357"/>
              <a:ext cx="54719" cy="126053"/>
            </a:xfrm>
            <a:custGeom>
              <a:avLst/>
              <a:gdLst/>
              <a:ahLst/>
              <a:cxnLst/>
              <a:rect l="l" t="t" r="r" b="b"/>
              <a:pathLst>
                <a:path w="2737" h="6305" fill="none" extrusionOk="0">
                  <a:moveTo>
                    <a:pt x="1" y="6305"/>
                  </a:moveTo>
                  <a:lnTo>
                    <a:pt x="868" y="6305"/>
                  </a:lnTo>
                  <a:cubicBezTo>
                    <a:pt x="1902" y="6305"/>
                    <a:pt x="2736" y="5471"/>
                    <a:pt x="2736" y="4437"/>
                  </a:cubicBezTo>
                  <a:lnTo>
                    <a:pt x="2736" y="0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271;p73">
              <a:extLst>
                <a:ext uri="{FF2B5EF4-FFF2-40B4-BE49-F238E27FC236}">
                  <a16:creationId xmlns:a16="http://schemas.microsoft.com/office/drawing/2014/main" id="{77604B90-1F66-AA26-B151-D43509E875C9}"/>
                </a:ext>
              </a:extLst>
            </p:cNvPr>
            <p:cNvSpPr/>
            <p:nvPr/>
          </p:nvSpPr>
          <p:spPr>
            <a:xfrm>
              <a:off x="671803" y="3206331"/>
              <a:ext cx="41364" cy="41384"/>
            </a:xfrm>
            <a:custGeom>
              <a:avLst/>
              <a:gdLst/>
              <a:ahLst/>
              <a:cxnLst/>
              <a:rect l="l" t="t" r="r" b="b"/>
              <a:pathLst>
                <a:path w="2069" h="2070" extrusionOk="0">
                  <a:moveTo>
                    <a:pt x="1035" y="1"/>
                  </a:moveTo>
                  <a:cubicBezTo>
                    <a:pt x="468" y="1"/>
                    <a:pt x="1" y="468"/>
                    <a:pt x="1" y="1035"/>
                  </a:cubicBezTo>
                  <a:cubicBezTo>
                    <a:pt x="1" y="1602"/>
                    <a:pt x="468" y="2069"/>
                    <a:pt x="1035" y="2069"/>
                  </a:cubicBezTo>
                  <a:cubicBezTo>
                    <a:pt x="1602" y="2069"/>
                    <a:pt x="2069" y="1602"/>
                    <a:pt x="2069" y="1035"/>
                  </a:cubicBezTo>
                  <a:cubicBezTo>
                    <a:pt x="2069" y="468"/>
                    <a:pt x="1602" y="1"/>
                    <a:pt x="1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272;p73">
              <a:extLst>
                <a:ext uri="{FF2B5EF4-FFF2-40B4-BE49-F238E27FC236}">
                  <a16:creationId xmlns:a16="http://schemas.microsoft.com/office/drawing/2014/main" id="{9FDB0876-8BBE-E85C-8403-27A002F7523D}"/>
                </a:ext>
              </a:extLst>
            </p:cNvPr>
            <p:cNvSpPr/>
            <p:nvPr/>
          </p:nvSpPr>
          <p:spPr>
            <a:xfrm>
              <a:off x="849197" y="3206331"/>
              <a:ext cx="41364" cy="41384"/>
            </a:xfrm>
            <a:custGeom>
              <a:avLst/>
              <a:gdLst/>
              <a:ahLst/>
              <a:cxnLst/>
              <a:rect l="l" t="t" r="r" b="b"/>
              <a:pathLst>
                <a:path w="2069" h="2070" extrusionOk="0">
                  <a:moveTo>
                    <a:pt x="1035" y="1"/>
                  </a:moveTo>
                  <a:cubicBezTo>
                    <a:pt x="468" y="1"/>
                    <a:pt x="1" y="468"/>
                    <a:pt x="1" y="1035"/>
                  </a:cubicBezTo>
                  <a:cubicBezTo>
                    <a:pt x="1" y="1602"/>
                    <a:pt x="468" y="2069"/>
                    <a:pt x="1035" y="2069"/>
                  </a:cubicBezTo>
                  <a:cubicBezTo>
                    <a:pt x="1602" y="2069"/>
                    <a:pt x="2069" y="1602"/>
                    <a:pt x="2069" y="1035"/>
                  </a:cubicBezTo>
                  <a:cubicBezTo>
                    <a:pt x="2069" y="468"/>
                    <a:pt x="1602" y="1"/>
                    <a:pt x="1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273;p73">
              <a:extLst>
                <a:ext uri="{FF2B5EF4-FFF2-40B4-BE49-F238E27FC236}">
                  <a16:creationId xmlns:a16="http://schemas.microsoft.com/office/drawing/2014/main" id="{854DBE70-73E0-3612-99F4-BC1A99DE7A42}"/>
                </a:ext>
              </a:extLst>
            </p:cNvPr>
            <p:cNvSpPr/>
            <p:nvPr/>
          </p:nvSpPr>
          <p:spPr>
            <a:xfrm>
              <a:off x="371696" y="3397079"/>
              <a:ext cx="668929" cy="334135"/>
            </a:xfrm>
            <a:custGeom>
              <a:avLst/>
              <a:gdLst/>
              <a:ahLst/>
              <a:cxnLst/>
              <a:rect l="l" t="t" r="r" b="b"/>
              <a:pathLst>
                <a:path w="33459" h="16713" extrusionOk="0">
                  <a:moveTo>
                    <a:pt x="1" y="0"/>
                  </a:moveTo>
                  <a:cubicBezTo>
                    <a:pt x="1" y="9240"/>
                    <a:pt x="7506" y="16712"/>
                    <a:pt x="16713" y="16712"/>
                  </a:cubicBezTo>
                  <a:cubicBezTo>
                    <a:pt x="25953" y="16712"/>
                    <a:pt x="33458" y="9240"/>
                    <a:pt x="33458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274;p73">
              <a:extLst>
                <a:ext uri="{FF2B5EF4-FFF2-40B4-BE49-F238E27FC236}">
                  <a16:creationId xmlns:a16="http://schemas.microsoft.com/office/drawing/2014/main" id="{906FB8E1-62F6-99ED-217A-18EA43AED7C5}"/>
                </a:ext>
              </a:extLst>
            </p:cNvPr>
            <p:cNvSpPr/>
            <p:nvPr/>
          </p:nvSpPr>
          <p:spPr>
            <a:xfrm>
              <a:off x="371696" y="3397079"/>
              <a:ext cx="668929" cy="334135"/>
            </a:xfrm>
            <a:custGeom>
              <a:avLst/>
              <a:gdLst/>
              <a:ahLst/>
              <a:cxnLst/>
              <a:rect l="l" t="t" r="r" b="b"/>
              <a:pathLst>
                <a:path w="33459" h="16713" fill="none" extrusionOk="0">
                  <a:moveTo>
                    <a:pt x="1" y="0"/>
                  </a:moveTo>
                  <a:cubicBezTo>
                    <a:pt x="1" y="9240"/>
                    <a:pt x="7506" y="16712"/>
                    <a:pt x="16713" y="16712"/>
                  </a:cubicBezTo>
                  <a:lnTo>
                    <a:pt x="16713" y="16712"/>
                  </a:lnTo>
                  <a:cubicBezTo>
                    <a:pt x="25953" y="16712"/>
                    <a:pt x="33458" y="9240"/>
                    <a:pt x="33458" y="0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275;p73">
              <a:extLst>
                <a:ext uri="{FF2B5EF4-FFF2-40B4-BE49-F238E27FC236}">
                  <a16:creationId xmlns:a16="http://schemas.microsoft.com/office/drawing/2014/main" id="{8E8632A3-9940-E768-230F-9D0E943EFC07}"/>
                </a:ext>
              </a:extLst>
            </p:cNvPr>
            <p:cNvSpPr/>
            <p:nvPr/>
          </p:nvSpPr>
          <p:spPr>
            <a:xfrm>
              <a:off x="379033" y="3926581"/>
              <a:ext cx="235432" cy="1212445"/>
            </a:xfrm>
            <a:custGeom>
              <a:avLst/>
              <a:gdLst/>
              <a:ahLst/>
              <a:cxnLst/>
              <a:rect l="l" t="t" r="r" b="b"/>
              <a:pathLst>
                <a:path w="11776" h="60645" fill="none" extrusionOk="0">
                  <a:moveTo>
                    <a:pt x="10275" y="1"/>
                  </a:moveTo>
                  <a:lnTo>
                    <a:pt x="1" y="9574"/>
                  </a:lnTo>
                  <a:lnTo>
                    <a:pt x="9141" y="16246"/>
                  </a:lnTo>
                  <a:lnTo>
                    <a:pt x="4671" y="19114"/>
                  </a:lnTo>
                  <a:lnTo>
                    <a:pt x="11776" y="29388"/>
                  </a:lnTo>
                  <a:lnTo>
                    <a:pt x="11776" y="6064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276;p73">
              <a:extLst>
                <a:ext uri="{FF2B5EF4-FFF2-40B4-BE49-F238E27FC236}">
                  <a16:creationId xmlns:a16="http://schemas.microsoft.com/office/drawing/2014/main" id="{C72B8561-C035-BEB5-355C-CB1261722616}"/>
                </a:ext>
              </a:extLst>
            </p:cNvPr>
            <p:cNvSpPr/>
            <p:nvPr/>
          </p:nvSpPr>
          <p:spPr>
            <a:xfrm>
              <a:off x="797176" y="3932578"/>
              <a:ext cx="234772" cy="1204448"/>
            </a:xfrm>
            <a:custGeom>
              <a:avLst/>
              <a:gdLst/>
              <a:ahLst/>
              <a:cxnLst/>
              <a:rect l="l" t="t" r="r" b="b"/>
              <a:pathLst>
                <a:path w="11743" h="60245" fill="none" extrusionOk="0">
                  <a:moveTo>
                    <a:pt x="1502" y="1"/>
                  </a:moveTo>
                  <a:lnTo>
                    <a:pt x="11742" y="9574"/>
                  </a:lnTo>
                  <a:lnTo>
                    <a:pt x="2636" y="16246"/>
                  </a:lnTo>
                  <a:lnTo>
                    <a:pt x="7106" y="19115"/>
                  </a:lnTo>
                  <a:lnTo>
                    <a:pt x="1" y="29389"/>
                  </a:lnTo>
                  <a:lnTo>
                    <a:pt x="1" y="6024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2277;p73">
              <a:extLst>
                <a:ext uri="{FF2B5EF4-FFF2-40B4-BE49-F238E27FC236}">
                  <a16:creationId xmlns:a16="http://schemas.microsoft.com/office/drawing/2014/main" id="{0358E7D2-E5B9-E776-CB41-1635E0163816}"/>
                </a:ext>
              </a:extLst>
            </p:cNvPr>
            <p:cNvSpPr/>
            <p:nvPr/>
          </p:nvSpPr>
          <p:spPr>
            <a:xfrm>
              <a:off x="345685" y="3723177"/>
              <a:ext cx="1023036" cy="771631"/>
            </a:xfrm>
            <a:custGeom>
              <a:avLst/>
              <a:gdLst/>
              <a:ahLst/>
              <a:cxnLst/>
              <a:rect l="l" t="t" r="r" b="b"/>
              <a:pathLst>
                <a:path w="51171" h="38596" extrusionOk="0">
                  <a:moveTo>
                    <a:pt x="36627" y="1"/>
                  </a:moveTo>
                  <a:lnTo>
                    <a:pt x="21583" y="19615"/>
                  </a:lnTo>
                  <a:lnTo>
                    <a:pt x="1" y="13177"/>
                  </a:lnTo>
                  <a:lnTo>
                    <a:pt x="1" y="13177"/>
                  </a:lnTo>
                  <a:lnTo>
                    <a:pt x="1669" y="33591"/>
                  </a:lnTo>
                  <a:lnTo>
                    <a:pt x="19281" y="38028"/>
                  </a:lnTo>
                  <a:cubicBezTo>
                    <a:pt x="20582" y="38395"/>
                    <a:pt x="21883" y="38595"/>
                    <a:pt x="23184" y="38595"/>
                  </a:cubicBezTo>
                  <a:cubicBezTo>
                    <a:pt x="27521" y="38595"/>
                    <a:pt x="31657" y="36594"/>
                    <a:pt x="34392" y="33024"/>
                  </a:cubicBezTo>
                  <a:lnTo>
                    <a:pt x="51171" y="11142"/>
                  </a:lnTo>
                  <a:lnTo>
                    <a:pt x="366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2278;p73">
              <a:extLst>
                <a:ext uri="{FF2B5EF4-FFF2-40B4-BE49-F238E27FC236}">
                  <a16:creationId xmlns:a16="http://schemas.microsoft.com/office/drawing/2014/main" id="{E3C9AE2A-2428-FEA7-0C6A-69CFA3342914}"/>
                </a:ext>
              </a:extLst>
            </p:cNvPr>
            <p:cNvSpPr/>
            <p:nvPr/>
          </p:nvSpPr>
          <p:spPr>
            <a:xfrm>
              <a:off x="345685" y="3723177"/>
              <a:ext cx="1023036" cy="771631"/>
            </a:xfrm>
            <a:custGeom>
              <a:avLst/>
              <a:gdLst/>
              <a:ahLst/>
              <a:cxnLst/>
              <a:rect l="l" t="t" r="r" b="b"/>
              <a:pathLst>
                <a:path w="51171" h="38596" fill="none" extrusionOk="0">
                  <a:moveTo>
                    <a:pt x="1" y="13177"/>
                  </a:moveTo>
                  <a:lnTo>
                    <a:pt x="21583" y="19615"/>
                  </a:lnTo>
                  <a:lnTo>
                    <a:pt x="36627" y="1"/>
                  </a:lnTo>
                  <a:lnTo>
                    <a:pt x="51171" y="11142"/>
                  </a:lnTo>
                  <a:lnTo>
                    <a:pt x="34392" y="33024"/>
                  </a:lnTo>
                  <a:cubicBezTo>
                    <a:pt x="31657" y="36594"/>
                    <a:pt x="27521" y="38595"/>
                    <a:pt x="23184" y="38595"/>
                  </a:cubicBezTo>
                  <a:cubicBezTo>
                    <a:pt x="21883" y="38595"/>
                    <a:pt x="20582" y="38395"/>
                    <a:pt x="19281" y="38028"/>
                  </a:cubicBezTo>
                  <a:lnTo>
                    <a:pt x="1669" y="3359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2279;p73">
              <a:extLst>
                <a:ext uri="{FF2B5EF4-FFF2-40B4-BE49-F238E27FC236}">
                  <a16:creationId xmlns:a16="http://schemas.microsoft.com/office/drawing/2014/main" id="{6F0371A2-ED87-8F10-4350-F6AB2A11BA18}"/>
                </a:ext>
              </a:extLst>
            </p:cNvPr>
            <p:cNvSpPr/>
            <p:nvPr/>
          </p:nvSpPr>
          <p:spPr>
            <a:xfrm>
              <a:off x="1402049" y="3368910"/>
              <a:ext cx="160080" cy="90206"/>
            </a:xfrm>
            <a:custGeom>
              <a:avLst/>
              <a:gdLst/>
              <a:ahLst/>
              <a:cxnLst/>
              <a:rect l="l" t="t" r="r" b="b"/>
              <a:pathLst>
                <a:path w="8007" h="4512" extrusionOk="0">
                  <a:moveTo>
                    <a:pt x="5096" y="0"/>
                  </a:moveTo>
                  <a:cubicBezTo>
                    <a:pt x="4537" y="0"/>
                    <a:pt x="3978" y="192"/>
                    <a:pt x="3503" y="508"/>
                  </a:cubicBezTo>
                  <a:lnTo>
                    <a:pt x="1135" y="2243"/>
                  </a:lnTo>
                  <a:cubicBezTo>
                    <a:pt x="401" y="2777"/>
                    <a:pt x="1" y="3611"/>
                    <a:pt x="1" y="4511"/>
                  </a:cubicBezTo>
                  <a:cubicBezTo>
                    <a:pt x="1201" y="4078"/>
                    <a:pt x="2502" y="3844"/>
                    <a:pt x="3803" y="3844"/>
                  </a:cubicBezTo>
                  <a:lnTo>
                    <a:pt x="7606" y="3844"/>
                  </a:lnTo>
                  <a:cubicBezTo>
                    <a:pt x="8006" y="2944"/>
                    <a:pt x="7906" y="1943"/>
                    <a:pt x="7339" y="1142"/>
                  </a:cubicBezTo>
                  <a:cubicBezTo>
                    <a:pt x="6906" y="542"/>
                    <a:pt x="6272" y="142"/>
                    <a:pt x="5538" y="41"/>
                  </a:cubicBezTo>
                  <a:cubicBezTo>
                    <a:pt x="5392" y="14"/>
                    <a:pt x="5244" y="0"/>
                    <a:pt x="509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2280;p73">
              <a:extLst>
                <a:ext uri="{FF2B5EF4-FFF2-40B4-BE49-F238E27FC236}">
                  <a16:creationId xmlns:a16="http://schemas.microsoft.com/office/drawing/2014/main" id="{9110E8AC-C267-8E4D-CA02-1A195A6BFCCB}"/>
                </a:ext>
              </a:extLst>
            </p:cNvPr>
            <p:cNvSpPr/>
            <p:nvPr/>
          </p:nvSpPr>
          <p:spPr>
            <a:xfrm>
              <a:off x="1396051" y="3357054"/>
              <a:ext cx="170076" cy="108059"/>
            </a:xfrm>
            <a:custGeom>
              <a:avLst/>
              <a:gdLst/>
              <a:ahLst/>
              <a:cxnLst/>
              <a:rect l="l" t="t" r="r" b="b"/>
              <a:pathLst>
                <a:path w="8507" h="5405" fill="none" extrusionOk="0">
                  <a:moveTo>
                    <a:pt x="8039" y="4637"/>
                  </a:moveTo>
                  <a:cubicBezTo>
                    <a:pt x="8506" y="3703"/>
                    <a:pt x="8473" y="2536"/>
                    <a:pt x="7806" y="1602"/>
                  </a:cubicBezTo>
                  <a:lnTo>
                    <a:pt x="7806" y="1602"/>
                  </a:lnTo>
                  <a:cubicBezTo>
                    <a:pt x="6839" y="301"/>
                    <a:pt x="5004" y="1"/>
                    <a:pt x="3703" y="968"/>
                  </a:cubicBezTo>
                  <a:lnTo>
                    <a:pt x="1301" y="2669"/>
                  </a:lnTo>
                  <a:cubicBezTo>
                    <a:pt x="434" y="3336"/>
                    <a:pt x="0" y="4370"/>
                    <a:pt x="134" y="5405"/>
                  </a:cubicBez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2281;p73">
              <a:extLst>
                <a:ext uri="{FF2B5EF4-FFF2-40B4-BE49-F238E27FC236}">
                  <a16:creationId xmlns:a16="http://schemas.microsoft.com/office/drawing/2014/main" id="{1D65BDE4-9B65-D5A2-C3DD-6B359E128798}"/>
                </a:ext>
              </a:extLst>
            </p:cNvPr>
            <p:cNvSpPr/>
            <p:nvPr/>
          </p:nvSpPr>
          <p:spPr>
            <a:xfrm>
              <a:off x="1159960" y="3453758"/>
              <a:ext cx="594897" cy="454849"/>
            </a:xfrm>
            <a:custGeom>
              <a:avLst/>
              <a:gdLst/>
              <a:ahLst/>
              <a:cxnLst/>
              <a:rect l="l" t="t" r="r" b="b"/>
              <a:pathLst>
                <a:path w="29756" h="22751" extrusionOk="0">
                  <a:moveTo>
                    <a:pt x="15912" y="0"/>
                  </a:moveTo>
                  <a:cubicBezTo>
                    <a:pt x="13010" y="0"/>
                    <a:pt x="10275" y="1135"/>
                    <a:pt x="8240" y="3203"/>
                  </a:cubicBezTo>
                  <a:lnTo>
                    <a:pt x="1" y="11442"/>
                  </a:lnTo>
                  <a:lnTo>
                    <a:pt x="9908" y="22750"/>
                  </a:lnTo>
                  <a:lnTo>
                    <a:pt x="14978" y="17680"/>
                  </a:lnTo>
                  <a:cubicBezTo>
                    <a:pt x="15645" y="17013"/>
                    <a:pt x="16413" y="16412"/>
                    <a:pt x="17280" y="15979"/>
                  </a:cubicBezTo>
                  <a:cubicBezTo>
                    <a:pt x="18714" y="15211"/>
                    <a:pt x="20315" y="14811"/>
                    <a:pt x="21950" y="14811"/>
                  </a:cubicBezTo>
                  <a:lnTo>
                    <a:pt x="27454" y="14811"/>
                  </a:lnTo>
                  <a:cubicBezTo>
                    <a:pt x="28721" y="14811"/>
                    <a:pt x="29756" y="13777"/>
                    <a:pt x="29756" y="12509"/>
                  </a:cubicBezTo>
                  <a:cubicBezTo>
                    <a:pt x="29756" y="11275"/>
                    <a:pt x="28721" y="10241"/>
                    <a:pt x="27454" y="10241"/>
                  </a:cubicBezTo>
                  <a:lnTo>
                    <a:pt x="19949" y="10241"/>
                  </a:lnTo>
                  <a:lnTo>
                    <a:pt x="19949" y="10108"/>
                  </a:lnTo>
                  <a:lnTo>
                    <a:pt x="19949" y="9841"/>
                  </a:lnTo>
                  <a:lnTo>
                    <a:pt x="19949" y="9674"/>
                  </a:lnTo>
                  <a:lnTo>
                    <a:pt x="27454" y="9674"/>
                  </a:lnTo>
                  <a:cubicBezTo>
                    <a:pt x="28721" y="9674"/>
                    <a:pt x="29756" y="8673"/>
                    <a:pt x="29756" y="7406"/>
                  </a:cubicBezTo>
                  <a:cubicBezTo>
                    <a:pt x="29756" y="6138"/>
                    <a:pt x="28721" y="5137"/>
                    <a:pt x="27454" y="5137"/>
                  </a:cubicBezTo>
                  <a:lnTo>
                    <a:pt x="20215" y="5137"/>
                  </a:lnTo>
                  <a:lnTo>
                    <a:pt x="20215" y="4971"/>
                  </a:lnTo>
                  <a:lnTo>
                    <a:pt x="20215" y="4737"/>
                  </a:lnTo>
                  <a:lnTo>
                    <a:pt x="20215" y="4570"/>
                  </a:lnTo>
                  <a:lnTo>
                    <a:pt x="27454" y="4570"/>
                  </a:lnTo>
                  <a:cubicBezTo>
                    <a:pt x="28721" y="4570"/>
                    <a:pt x="29756" y="3570"/>
                    <a:pt x="29756" y="2302"/>
                  </a:cubicBezTo>
                  <a:cubicBezTo>
                    <a:pt x="29756" y="1035"/>
                    <a:pt x="28721" y="0"/>
                    <a:pt x="27454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2282;p73">
              <a:extLst>
                <a:ext uri="{FF2B5EF4-FFF2-40B4-BE49-F238E27FC236}">
                  <a16:creationId xmlns:a16="http://schemas.microsoft.com/office/drawing/2014/main" id="{89E9B757-24C6-E460-F46A-E584150EB521}"/>
                </a:ext>
              </a:extLst>
            </p:cNvPr>
            <p:cNvSpPr/>
            <p:nvPr/>
          </p:nvSpPr>
          <p:spPr>
            <a:xfrm>
              <a:off x="1550094" y="3450419"/>
              <a:ext cx="208762" cy="98723"/>
            </a:xfrm>
            <a:custGeom>
              <a:avLst/>
              <a:gdLst/>
              <a:ahLst/>
              <a:cxnLst/>
              <a:rect l="l" t="t" r="r" b="b"/>
              <a:pathLst>
                <a:path w="10442" h="4938" fill="none" extrusionOk="0">
                  <a:moveTo>
                    <a:pt x="701" y="4938"/>
                  </a:moveTo>
                  <a:lnTo>
                    <a:pt x="7940" y="4938"/>
                  </a:lnTo>
                  <a:cubicBezTo>
                    <a:pt x="9308" y="4938"/>
                    <a:pt x="10442" y="3837"/>
                    <a:pt x="10442" y="2469"/>
                  </a:cubicBezTo>
                  <a:lnTo>
                    <a:pt x="10442" y="2469"/>
                  </a:lnTo>
                  <a:cubicBezTo>
                    <a:pt x="10442" y="1101"/>
                    <a:pt x="9308" y="1"/>
                    <a:pt x="7940" y="1"/>
                  </a:cubicBezTo>
                  <a:lnTo>
                    <a:pt x="1" y="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2283;p73">
              <a:extLst>
                <a:ext uri="{FF2B5EF4-FFF2-40B4-BE49-F238E27FC236}">
                  <a16:creationId xmlns:a16="http://schemas.microsoft.com/office/drawing/2014/main" id="{46FA3B0D-9873-3C1E-FF7F-16CC1AED4E6B}"/>
                </a:ext>
              </a:extLst>
            </p:cNvPr>
            <p:cNvSpPr/>
            <p:nvPr/>
          </p:nvSpPr>
          <p:spPr>
            <a:xfrm>
              <a:off x="1558770" y="3552461"/>
              <a:ext cx="200085" cy="98723"/>
            </a:xfrm>
            <a:custGeom>
              <a:avLst/>
              <a:gdLst/>
              <a:ahLst/>
              <a:cxnLst/>
              <a:rect l="l" t="t" r="r" b="b"/>
              <a:pathLst>
                <a:path w="10008" h="4938" fill="none" extrusionOk="0">
                  <a:moveTo>
                    <a:pt x="1" y="4937"/>
                  </a:moveTo>
                  <a:lnTo>
                    <a:pt x="7506" y="4937"/>
                  </a:lnTo>
                  <a:cubicBezTo>
                    <a:pt x="8874" y="4937"/>
                    <a:pt x="10008" y="3836"/>
                    <a:pt x="10008" y="2469"/>
                  </a:cubicBezTo>
                  <a:lnTo>
                    <a:pt x="10008" y="2469"/>
                  </a:lnTo>
                  <a:cubicBezTo>
                    <a:pt x="10008" y="1101"/>
                    <a:pt x="8874" y="0"/>
                    <a:pt x="7506" y="0"/>
                  </a:cubicBezTo>
                  <a:lnTo>
                    <a:pt x="267" y="0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2284;p73">
              <a:extLst>
                <a:ext uri="{FF2B5EF4-FFF2-40B4-BE49-F238E27FC236}">
                  <a16:creationId xmlns:a16="http://schemas.microsoft.com/office/drawing/2014/main" id="{7F937A47-331F-9ABE-48BD-BDE8EFDFF936}"/>
                </a:ext>
              </a:extLst>
            </p:cNvPr>
            <p:cNvSpPr/>
            <p:nvPr/>
          </p:nvSpPr>
          <p:spPr>
            <a:xfrm>
              <a:off x="937224" y="3898571"/>
              <a:ext cx="20" cy="2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2285;p73">
              <a:extLst>
                <a:ext uri="{FF2B5EF4-FFF2-40B4-BE49-F238E27FC236}">
                  <a16:creationId xmlns:a16="http://schemas.microsoft.com/office/drawing/2014/main" id="{0CD40F9F-719E-3A89-1EDC-E90B2C469771}"/>
                </a:ext>
              </a:extLst>
            </p:cNvPr>
            <p:cNvSpPr/>
            <p:nvPr/>
          </p:nvSpPr>
          <p:spPr>
            <a:xfrm>
              <a:off x="1083948" y="3752526"/>
              <a:ext cx="20" cy="2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2286;p73">
              <a:extLst>
                <a:ext uri="{FF2B5EF4-FFF2-40B4-BE49-F238E27FC236}">
                  <a16:creationId xmlns:a16="http://schemas.microsoft.com/office/drawing/2014/main" id="{5D80109A-E57F-2A4E-9051-59D5E5DE8674}"/>
                </a:ext>
              </a:extLst>
            </p:cNvPr>
            <p:cNvSpPr/>
            <p:nvPr/>
          </p:nvSpPr>
          <p:spPr>
            <a:xfrm>
              <a:off x="1083948" y="3449760"/>
              <a:ext cx="466165" cy="302786"/>
            </a:xfrm>
            <a:custGeom>
              <a:avLst/>
              <a:gdLst/>
              <a:ahLst/>
              <a:cxnLst/>
              <a:rect l="l" t="t" r="r" b="b"/>
              <a:pathLst>
                <a:path w="23317" h="15145" fill="none" extrusionOk="0">
                  <a:moveTo>
                    <a:pt x="23317" y="0"/>
                  </a:moveTo>
                  <a:lnTo>
                    <a:pt x="19714" y="0"/>
                  </a:lnTo>
                  <a:cubicBezTo>
                    <a:pt x="16779" y="0"/>
                    <a:pt x="13977" y="1168"/>
                    <a:pt x="11875" y="3269"/>
                  </a:cubicBezTo>
                  <a:lnTo>
                    <a:pt x="0" y="15144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2287;p73">
              <a:extLst>
                <a:ext uri="{FF2B5EF4-FFF2-40B4-BE49-F238E27FC236}">
                  <a16:creationId xmlns:a16="http://schemas.microsoft.com/office/drawing/2014/main" id="{8748FA7B-FBF1-8BEC-1CEA-D161957F0959}"/>
                </a:ext>
              </a:extLst>
            </p:cNvPr>
            <p:cNvSpPr/>
            <p:nvPr/>
          </p:nvSpPr>
          <p:spPr>
            <a:xfrm>
              <a:off x="1357366" y="3654483"/>
              <a:ext cx="401489" cy="254125"/>
            </a:xfrm>
            <a:custGeom>
              <a:avLst/>
              <a:gdLst/>
              <a:ahLst/>
              <a:cxnLst/>
              <a:rect l="l" t="t" r="r" b="b"/>
              <a:pathLst>
                <a:path w="20082" h="12711" fill="none" extrusionOk="0">
                  <a:moveTo>
                    <a:pt x="10075" y="1"/>
                  </a:moveTo>
                  <a:lnTo>
                    <a:pt x="17580" y="1"/>
                  </a:lnTo>
                  <a:cubicBezTo>
                    <a:pt x="18948" y="1"/>
                    <a:pt x="20082" y="1102"/>
                    <a:pt x="20082" y="2469"/>
                  </a:cubicBezTo>
                  <a:lnTo>
                    <a:pt x="20082" y="2469"/>
                  </a:lnTo>
                  <a:cubicBezTo>
                    <a:pt x="20082" y="3837"/>
                    <a:pt x="18948" y="4971"/>
                    <a:pt x="17580" y="4971"/>
                  </a:cubicBezTo>
                  <a:lnTo>
                    <a:pt x="12076" y="4971"/>
                  </a:lnTo>
                  <a:cubicBezTo>
                    <a:pt x="10475" y="4971"/>
                    <a:pt x="8907" y="5338"/>
                    <a:pt x="7506" y="6105"/>
                  </a:cubicBezTo>
                  <a:lnTo>
                    <a:pt x="7506" y="6105"/>
                  </a:lnTo>
                  <a:cubicBezTo>
                    <a:pt x="6672" y="6539"/>
                    <a:pt x="5905" y="7106"/>
                    <a:pt x="5238" y="7773"/>
                  </a:cubicBezTo>
                  <a:lnTo>
                    <a:pt x="1" y="12710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2288;p73">
              <a:extLst>
                <a:ext uri="{FF2B5EF4-FFF2-40B4-BE49-F238E27FC236}">
                  <a16:creationId xmlns:a16="http://schemas.microsoft.com/office/drawing/2014/main" id="{6062E1F3-E7E9-8974-D806-50FACA224F3E}"/>
                </a:ext>
              </a:extLst>
            </p:cNvPr>
            <p:cNvSpPr/>
            <p:nvPr/>
          </p:nvSpPr>
          <p:spPr>
            <a:xfrm>
              <a:off x="1017913" y="3636490"/>
              <a:ext cx="410826" cy="396151"/>
            </a:xfrm>
            <a:custGeom>
              <a:avLst/>
              <a:gdLst/>
              <a:ahLst/>
              <a:cxnLst/>
              <a:rect l="l" t="t" r="r" b="b"/>
              <a:pathLst>
                <a:path w="20549" h="19815" extrusionOk="0">
                  <a:moveTo>
                    <a:pt x="5271" y="0"/>
                  </a:moveTo>
                  <a:lnTo>
                    <a:pt x="1" y="5504"/>
                  </a:lnTo>
                  <a:lnTo>
                    <a:pt x="15278" y="19815"/>
                  </a:lnTo>
                  <a:lnTo>
                    <a:pt x="20549" y="14311"/>
                  </a:lnTo>
                  <a:lnTo>
                    <a:pt x="5271" y="0"/>
                  </a:lnTo>
                  <a:close/>
                </a:path>
              </a:pathLst>
            </a:custGeom>
            <a:solidFill>
              <a:srgbClr val="FFFFFF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2289;p73">
              <a:extLst>
                <a:ext uri="{FF2B5EF4-FFF2-40B4-BE49-F238E27FC236}">
                  <a16:creationId xmlns:a16="http://schemas.microsoft.com/office/drawing/2014/main" id="{3169B197-0861-398C-D0D9-43430B418816}"/>
                </a:ext>
              </a:extLst>
            </p:cNvPr>
            <p:cNvSpPr/>
            <p:nvPr/>
          </p:nvSpPr>
          <p:spPr>
            <a:xfrm>
              <a:off x="743156" y="4115310"/>
              <a:ext cx="34027" cy="40705"/>
            </a:xfrm>
            <a:custGeom>
              <a:avLst/>
              <a:gdLst/>
              <a:ahLst/>
              <a:cxnLst/>
              <a:rect l="l" t="t" r="r" b="b"/>
              <a:pathLst>
                <a:path w="1702" h="2036" fill="none" extrusionOk="0">
                  <a:moveTo>
                    <a:pt x="1702" y="1"/>
                  </a:moveTo>
                  <a:lnTo>
                    <a:pt x="1" y="2036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2290;p73">
              <a:extLst>
                <a:ext uri="{FF2B5EF4-FFF2-40B4-BE49-F238E27FC236}">
                  <a16:creationId xmlns:a16="http://schemas.microsoft.com/office/drawing/2014/main" id="{EF91A9D5-C183-B4D6-8B7E-1E42AAF18681}"/>
                </a:ext>
              </a:extLst>
            </p:cNvPr>
            <p:cNvSpPr/>
            <p:nvPr/>
          </p:nvSpPr>
          <p:spPr>
            <a:xfrm>
              <a:off x="371696" y="2829552"/>
              <a:ext cx="668249" cy="317461"/>
            </a:xfrm>
            <a:custGeom>
              <a:avLst/>
              <a:gdLst/>
              <a:ahLst/>
              <a:cxnLst/>
              <a:rect l="l" t="t" r="r" b="b"/>
              <a:pathLst>
                <a:path w="33425" h="15879" extrusionOk="0">
                  <a:moveTo>
                    <a:pt x="17647" y="0"/>
                  </a:moveTo>
                  <a:cubicBezTo>
                    <a:pt x="3136" y="0"/>
                    <a:pt x="835" y="10474"/>
                    <a:pt x="1" y="15878"/>
                  </a:cubicBezTo>
                  <a:lnTo>
                    <a:pt x="33425" y="15645"/>
                  </a:lnTo>
                  <a:cubicBezTo>
                    <a:pt x="33425" y="15645"/>
                    <a:pt x="32190" y="0"/>
                    <a:pt x="17647" y="0"/>
                  </a:cubicBezTo>
                  <a:close/>
                </a:path>
              </a:pathLst>
            </a:custGeom>
            <a:solidFill>
              <a:schemeClr val="accent4"/>
            </a:solidFill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2291;p73">
              <a:extLst>
                <a:ext uri="{FF2B5EF4-FFF2-40B4-BE49-F238E27FC236}">
                  <a16:creationId xmlns:a16="http://schemas.microsoft.com/office/drawing/2014/main" id="{C133E45F-62AD-0528-E59D-7C1A81A2EC83}"/>
                </a:ext>
              </a:extLst>
            </p:cNvPr>
            <p:cNvSpPr/>
            <p:nvPr/>
          </p:nvSpPr>
          <p:spPr>
            <a:xfrm>
              <a:off x="384371" y="3082957"/>
              <a:ext cx="99383" cy="20"/>
            </a:xfrm>
            <a:custGeom>
              <a:avLst/>
              <a:gdLst/>
              <a:ahLst/>
              <a:cxnLst/>
              <a:rect l="l" t="t" r="r" b="b"/>
              <a:pathLst>
                <a:path w="4971" h="1" extrusionOk="0">
                  <a:moveTo>
                    <a:pt x="1" y="1"/>
                  </a:moveTo>
                  <a:lnTo>
                    <a:pt x="4971" y="1"/>
                  </a:lnTo>
                </a:path>
              </a:pathLst>
            </a:custGeom>
            <a:solidFill>
              <a:srgbClr val="E3F5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2292;p73">
              <a:extLst>
                <a:ext uri="{FF2B5EF4-FFF2-40B4-BE49-F238E27FC236}">
                  <a16:creationId xmlns:a16="http://schemas.microsoft.com/office/drawing/2014/main" id="{870306BA-B36E-ACB5-1E26-73D59E70BBB7}"/>
                </a:ext>
              </a:extLst>
            </p:cNvPr>
            <p:cNvSpPr/>
            <p:nvPr/>
          </p:nvSpPr>
          <p:spPr>
            <a:xfrm>
              <a:off x="384371" y="3082957"/>
              <a:ext cx="99383" cy="20"/>
            </a:xfrm>
            <a:custGeom>
              <a:avLst/>
              <a:gdLst/>
              <a:ahLst/>
              <a:cxnLst/>
              <a:rect l="l" t="t" r="r" b="b"/>
              <a:pathLst>
                <a:path w="4971" h="1" fill="none" extrusionOk="0">
                  <a:moveTo>
                    <a:pt x="1" y="1"/>
                  </a:moveTo>
                  <a:lnTo>
                    <a:pt x="4971" y="1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2293;p73">
              <a:extLst>
                <a:ext uri="{FF2B5EF4-FFF2-40B4-BE49-F238E27FC236}">
                  <a16:creationId xmlns:a16="http://schemas.microsoft.com/office/drawing/2014/main" id="{E1AD2824-EAD6-3829-3742-BA70AAE8801C}"/>
                </a:ext>
              </a:extLst>
            </p:cNvPr>
            <p:cNvSpPr/>
            <p:nvPr/>
          </p:nvSpPr>
          <p:spPr>
            <a:xfrm>
              <a:off x="895879" y="2988273"/>
              <a:ext cx="98063" cy="20"/>
            </a:xfrm>
            <a:custGeom>
              <a:avLst/>
              <a:gdLst/>
              <a:ahLst/>
              <a:cxnLst/>
              <a:rect l="l" t="t" r="r" b="b"/>
              <a:pathLst>
                <a:path w="4905" h="1" extrusionOk="0">
                  <a:moveTo>
                    <a:pt x="4904" y="0"/>
                  </a:moveTo>
                  <a:lnTo>
                    <a:pt x="1" y="0"/>
                  </a:lnTo>
                </a:path>
              </a:pathLst>
            </a:custGeom>
            <a:solidFill>
              <a:srgbClr val="E3F5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2294;p73">
              <a:extLst>
                <a:ext uri="{FF2B5EF4-FFF2-40B4-BE49-F238E27FC236}">
                  <a16:creationId xmlns:a16="http://schemas.microsoft.com/office/drawing/2014/main" id="{B38DCDB7-ED4A-3F1E-18A9-FF68F0FA2966}"/>
                </a:ext>
              </a:extLst>
            </p:cNvPr>
            <p:cNvSpPr/>
            <p:nvPr/>
          </p:nvSpPr>
          <p:spPr>
            <a:xfrm>
              <a:off x="895879" y="2988273"/>
              <a:ext cx="98063" cy="20"/>
            </a:xfrm>
            <a:custGeom>
              <a:avLst/>
              <a:gdLst/>
              <a:ahLst/>
              <a:cxnLst/>
              <a:rect l="l" t="t" r="r" b="b"/>
              <a:pathLst>
                <a:path w="4905" h="1" fill="none" extrusionOk="0">
                  <a:moveTo>
                    <a:pt x="4904" y="0"/>
                  </a:moveTo>
                  <a:lnTo>
                    <a:pt x="1" y="0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2295;p73">
              <a:extLst>
                <a:ext uri="{FF2B5EF4-FFF2-40B4-BE49-F238E27FC236}">
                  <a16:creationId xmlns:a16="http://schemas.microsoft.com/office/drawing/2014/main" id="{C24E27CD-FBE6-01C9-D2B9-CB6D4410EEC9}"/>
                </a:ext>
              </a:extLst>
            </p:cNvPr>
            <p:cNvSpPr/>
            <p:nvPr/>
          </p:nvSpPr>
          <p:spPr>
            <a:xfrm>
              <a:off x="958575" y="3007605"/>
              <a:ext cx="46023" cy="20"/>
            </a:xfrm>
            <a:custGeom>
              <a:avLst/>
              <a:gdLst/>
              <a:ahLst/>
              <a:cxnLst/>
              <a:rect l="l" t="t" r="r" b="b"/>
              <a:pathLst>
                <a:path w="2302" h="1" extrusionOk="0">
                  <a:moveTo>
                    <a:pt x="0" y="0"/>
                  </a:moveTo>
                  <a:lnTo>
                    <a:pt x="2302" y="0"/>
                  </a:lnTo>
                </a:path>
              </a:pathLst>
            </a:custGeom>
            <a:solidFill>
              <a:srgbClr val="E3F5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2296;p73">
              <a:extLst>
                <a:ext uri="{FF2B5EF4-FFF2-40B4-BE49-F238E27FC236}">
                  <a16:creationId xmlns:a16="http://schemas.microsoft.com/office/drawing/2014/main" id="{AB87CE3A-C8CF-088D-008F-BE5FA38D1CFE}"/>
                </a:ext>
              </a:extLst>
            </p:cNvPr>
            <p:cNvSpPr/>
            <p:nvPr/>
          </p:nvSpPr>
          <p:spPr>
            <a:xfrm>
              <a:off x="958575" y="3007605"/>
              <a:ext cx="46023" cy="20"/>
            </a:xfrm>
            <a:custGeom>
              <a:avLst/>
              <a:gdLst/>
              <a:ahLst/>
              <a:cxnLst/>
              <a:rect l="l" t="t" r="r" b="b"/>
              <a:pathLst>
                <a:path w="2302" h="1" fill="none" extrusionOk="0">
                  <a:moveTo>
                    <a:pt x="0" y="0"/>
                  </a:moveTo>
                  <a:lnTo>
                    <a:pt x="2302" y="0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2297;p73">
              <a:extLst>
                <a:ext uri="{FF2B5EF4-FFF2-40B4-BE49-F238E27FC236}">
                  <a16:creationId xmlns:a16="http://schemas.microsoft.com/office/drawing/2014/main" id="{EDFED983-8601-E5B2-C5EA-B2B447F71AE4}"/>
                </a:ext>
              </a:extLst>
            </p:cNvPr>
            <p:cNvSpPr/>
            <p:nvPr/>
          </p:nvSpPr>
          <p:spPr>
            <a:xfrm>
              <a:off x="377034" y="3150992"/>
              <a:ext cx="43364" cy="123394"/>
            </a:xfrm>
            <a:custGeom>
              <a:avLst/>
              <a:gdLst/>
              <a:ahLst/>
              <a:cxnLst/>
              <a:rect l="l" t="t" r="r" b="b"/>
              <a:pathLst>
                <a:path w="2169" h="6172" extrusionOk="0">
                  <a:moveTo>
                    <a:pt x="1" y="0"/>
                  </a:moveTo>
                  <a:lnTo>
                    <a:pt x="1" y="6171"/>
                  </a:lnTo>
                  <a:lnTo>
                    <a:pt x="101" y="6171"/>
                  </a:lnTo>
                  <a:cubicBezTo>
                    <a:pt x="1235" y="6171"/>
                    <a:pt x="2169" y="5237"/>
                    <a:pt x="2169" y="4103"/>
                  </a:cubicBezTo>
                  <a:lnTo>
                    <a:pt x="21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2298;p73">
              <a:extLst>
                <a:ext uri="{FF2B5EF4-FFF2-40B4-BE49-F238E27FC236}">
                  <a16:creationId xmlns:a16="http://schemas.microsoft.com/office/drawing/2014/main" id="{32FD0F31-1163-6CDF-76A1-8310FC75BC7F}"/>
                </a:ext>
              </a:extLst>
            </p:cNvPr>
            <p:cNvSpPr/>
            <p:nvPr/>
          </p:nvSpPr>
          <p:spPr>
            <a:xfrm>
              <a:off x="1184651" y="4612144"/>
              <a:ext cx="20" cy="526882"/>
            </a:xfrm>
            <a:custGeom>
              <a:avLst/>
              <a:gdLst/>
              <a:ahLst/>
              <a:cxnLst/>
              <a:rect l="l" t="t" r="r" b="b"/>
              <a:pathLst>
                <a:path w="1" h="26354" fill="none" extrusionOk="0">
                  <a:moveTo>
                    <a:pt x="0" y="1"/>
                  </a:moveTo>
                  <a:lnTo>
                    <a:pt x="0" y="26353"/>
                  </a:lnTo>
                </a:path>
              </a:pathLst>
            </a:custGeom>
            <a:noFill/>
            <a:ln w="10850" cap="flat" cmpd="sng">
              <a:solidFill>
                <a:schemeClr val="dk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2299;p73">
              <a:extLst>
                <a:ext uri="{FF2B5EF4-FFF2-40B4-BE49-F238E27FC236}">
                  <a16:creationId xmlns:a16="http://schemas.microsoft.com/office/drawing/2014/main" id="{E313CBE5-8326-DF6B-D7F6-E7306DBDD15D}"/>
                </a:ext>
              </a:extLst>
            </p:cNvPr>
            <p:cNvSpPr/>
            <p:nvPr/>
          </p:nvSpPr>
          <p:spPr>
            <a:xfrm>
              <a:off x="497069" y="3459096"/>
              <a:ext cx="300807" cy="20"/>
            </a:xfrm>
            <a:custGeom>
              <a:avLst/>
              <a:gdLst/>
              <a:ahLst/>
              <a:cxnLst/>
              <a:rect l="l" t="t" r="r" b="b"/>
              <a:pathLst>
                <a:path w="15046" h="1" extrusionOk="0">
                  <a:moveTo>
                    <a:pt x="1" y="0"/>
                  </a:moveTo>
                  <a:lnTo>
                    <a:pt x="15045" y="0"/>
                  </a:lnTo>
                </a:path>
              </a:pathLst>
            </a:custGeom>
            <a:solidFill>
              <a:srgbClr val="E3F5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2300;p73">
              <a:extLst>
                <a:ext uri="{FF2B5EF4-FFF2-40B4-BE49-F238E27FC236}">
                  <a16:creationId xmlns:a16="http://schemas.microsoft.com/office/drawing/2014/main" id="{622AA5B2-44EA-EAAD-4071-22C82C1879DE}"/>
                </a:ext>
              </a:extLst>
            </p:cNvPr>
            <p:cNvSpPr/>
            <p:nvPr/>
          </p:nvSpPr>
          <p:spPr>
            <a:xfrm>
              <a:off x="497069" y="3459096"/>
              <a:ext cx="300807" cy="20"/>
            </a:xfrm>
            <a:custGeom>
              <a:avLst/>
              <a:gdLst/>
              <a:ahLst/>
              <a:cxnLst/>
              <a:rect l="l" t="t" r="r" b="b"/>
              <a:pathLst>
                <a:path w="15046" h="1" fill="none" extrusionOk="0">
                  <a:moveTo>
                    <a:pt x="1" y="0"/>
                  </a:moveTo>
                  <a:lnTo>
                    <a:pt x="15045" y="0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2301;p73">
              <a:extLst>
                <a:ext uri="{FF2B5EF4-FFF2-40B4-BE49-F238E27FC236}">
                  <a16:creationId xmlns:a16="http://schemas.microsoft.com/office/drawing/2014/main" id="{AACD8D6F-011D-A63E-AABA-ACBFB9CDC2CE}"/>
                </a:ext>
              </a:extLst>
            </p:cNvPr>
            <p:cNvSpPr/>
            <p:nvPr/>
          </p:nvSpPr>
          <p:spPr>
            <a:xfrm>
              <a:off x="562424" y="3523772"/>
              <a:ext cx="301467" cy="20"/>
            </a:xfrm>
            <a:custGeom>
              <a:avLst/>
              <a:gdLst/>
              <a:ahLst/>
              <a:cxnLst/>
              <a:rect l="l" t="t" r="r" b="b"/>
              <a:pathLst>
                <a:path w="15079" h="1" extrusionOk="0">
                  <a:moveTo>
                    <a:pt x="1" y="1"/>
                  </a:moveTo>
                  <a:lnTo>
                    <a:pt x="15078" y="1"/>
                  </a:lnTo>
                </a:path>
              </a:pathLst>
            </a:custGeom>
            <a:solidFill>
              <a:srgbClr val="E3F5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2302;p73">
              <a:extLst>
                <a:ext uri="{FF2B5EF4-FFF2-40B4-BE49-F238E27FC236}">
                  <a16:creationId xmlns:a16="http://schemas.microsoft.com/office/drawing/2014/main" id="{F062E7C0-6BF1-30FC-107A-35299DD5AEF7}"/>
                </a:ext>
              </a:extLst>
            </p:cNvPr>
            <p:cNvSpPr/>
            <p:nvPr/>
          </p:nvSpPr>
          <p:spPr>
            <a:xfrm>
              <a:off x="562424" y="3523772"/>
              <a:ext cx="301467" cy="20"/>
            </a:xfrm>
            <a:custGeom>
              <a:avLst/>
              <a:gdLst/>
              <a:ahLst/>
              <a:cxnLst/>
              <a:rect l="l" t="t" r="r" b="b"/>
              <a:pathLst>
                <a:path w="15079" h="1" fill="none" extrusionOk="0">
                  <a:moveTo>
                    <a:pt x="1" y="1"/>
                  </a:moveTo>
                  <a:lnTo>
                    <a:pt x="15078" y="1"/>
                  </a:lnTo>
                </a:path>
              </a:pathLst>
            </a:custGeom>
            <a:noFill/>
            <a:ln w="10850" cap="flat" cmpd="sng">
              <a:solidFill>
                <a:schemeClr val="accen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What is Blynk platform? - Nucleio Technologies IT Solutions">
            <a:extLst>
              <a:ext uri="{FF2B5EF4-FFF2-40B4-BE49-F238E27FC236}">
                <a16:creationId xmlns:a16="http://schemas.microsoft.com/office/drawing/2014/main" id="{9928B851-2C15-86A5-71DE-E90BB1D854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0645" y="1802071"/>
            <a:ext cx="2899168" cy="2174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ine 17" descr="O imagine care conține captură de ecran, text, electronice, Software multimedia&#10;&#10;Descriere generată automat">
            <a:extLst>
              <a:ext uri="{FF2B5EF4-FFF2-40B4-BE49-F238E27FC236}">
                <a16:creationId xmlns:a16="http://schemas.microsoft.com/office/drawing/2014/main" id="{1FDC3ED4-49C0-41FB-5E21-69CC1A03B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896" y="669455"/>
            <a:ext cx="7093975" cy="38045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p60"/>
          <p:cNvSpPr txBox="1">
            <a:spLocks noGrp="1"/>
          </p:cNvSpPr>
          <p:nvPr>
            <p:ph type="body" idx="1"/>
          </p:nvPr>
        </p:nvSpPr>
        <p:spPr>
          <a:xfrm>
            <a:off x="720000" y="1411100"/>
            <a:ext cx="4316574" cy="319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      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În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dezvoltarea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proiectului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am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utilizat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mediul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de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dezvoltare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Arduino IDE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pentru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a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programa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placa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Arduino MKR1000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și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a integra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funcționalitățile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cheie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ale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sistemului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.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Codul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a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fost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conceput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pentru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a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interacționa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cu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senzorii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ADXL345 (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accelerometru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)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și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HW-487 (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senzor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de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puls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),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iar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datele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au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fost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transmise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către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platforma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Blynk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pentru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afișare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și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 </a:t>
            </a:r>
            <a:r>
              <a:rPr lang="en-US" b="1" i="0" dirty="0" err="1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notificări</a:t>
            </a:r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Amasis MT Pro Light" panose="02040304050005020304" pitchFamily="18" charset="0"/>
              </a:rPr>
              <a:t>.</a:t>
            </a:r>
            <a:endParaRPr b="1" dirty="0">
              <a:solidFill>
                <a:schemeClr val="tx1">
                  <a:lumMod val="75000"/>
                </a:schemeClr>
              </a:solidFill>
              <a:latin typeface="Amasis MT Pro Light" panose="02040304050005020304" pitchFamily="18" charset="0"/>
            </a:endParaRPr>
          </a:p>
        </p:txBody>
      </p:sp>
      <p:sp>
        <p:nvSpPr>
          <p:cNvPr id="4" name="Google Shape;913;p55">
            <a:extLst>
              <a:ext uri="{FF2B5EF4-FFF2-40B4-BE49-F238E27FC236}">
                <a16:creationId xmlns:a16="http://schemas.microsoft.com/office/drawing/2014/main" id="{C3A0D563-BC51-EA35-347B-037147E9D1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15664" y="358526"/>
            <a:ext cx="45540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Amasis MT Pro Black" panose="02040A04050005020304" pitchFamily="18" charset="0"/>
              </a:rPr>
              <a:t>Programarea</a:t>
            </a:r>
            <a:r>
              <a:rPr lang="en-US" dirty="0">
                <a:latin typeface="Amasis MT Pro Black" panose="02040A04050005020304" pitchFamily="18" charset="0"/>
              </a:rPr>
              <a:t> </a:t>
            </a:r>
            <a:endParaRPr dirty="0">
              <a:latin typeface="Amasis MT Pro Black" panose="02040A04050005020304" pitchFamily="18" charset="0"/>
            </a:endParaRPr>
          </a:p>
        </p:txBody>
      </p:sp>
      <p:pic>
        <p:nvPicPr>
          <p:cNvPr id="5122" name="Picture 2" descr="GitHub - arduino/Arduino: Arduino IDE 1.x">
            <a:extLst>
              <a:ext uri="{FF2B5EF4-FFF2-40B4-BE49-F238E27FC236}">
                <a16:creationId xmlns:a16="http://schemas.microsoft.com/office/drawing/2014/main" id="{DECC3D74-A669-6CE1-4DEB-2E7308C97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3995" y="1987038"/>
            <a:ext cx="2476500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lzheimer's Breakthrough by Slidesgo">
  <a:themeElements>
    <a:clrScheme name="Simple Light">
      <a:dk1>
        <a:srgbClr val="2D5C3F"/>
      </a:dk1>
      <a:lt1>
        <a:srgbClr val="FFFFFF"/>
      </a:lt1>
      <a:dk2>
        <a:srgbClr val="2D5C3F"/>
      </a:dk2>
      <a:lt2>
        <a:srgbClr val="D56969"/>
      </a:lt2>
      <a:accent1>
        <a:srgbClr val="50A772"/>
      </a:accent1>
      <a:accent2>
        <a:srgbClr val="FFABAB"/>
      </a:accent2>
      <a:accent3>
        <a:srgbClr val="D6FFE6"/>
      </a:accent3>
      <a:accent4>
        <a:srgbClr val="ABFADD"/>
      </a:accent4>
      <a:accent5>
        <a:srgbClr val="D39C9C"/>
      </a:accent5>
      <a:accent6>
        <a:srgbClr val="A6D3B8"/>
      </a:accent6>
      <a:hlink>
        <a:srgbClr val="2D5C3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278</Words>
  <Application>Microsoft Office PowerPoint</Application>
  <PresentationFormat>On-screen Show (16:9)</PresentationFormat>
  <Paragraphs>31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Comfortaa</vt:lpstr>
      <vt:lpstr>Calibri</vt:lpstr>
      <vt:lpstr>Open Sans</vt:lpstr>
      <vt:lpstr>Amasis MT Pro Light</vt:lpstr>
      <vt:lpstr>Amasis MT Pro Black</vt:lpstr>
      <vt:lpstr>Söhne</vt:lpstr>
      <vt:lpstr>Marvel</vt:lpstr>
      <vt:lpstr>Thasadith</vt:lpstr>
      <vt:lpstr>Arial</vt:lpstr>
      <vt:lpstr>Alzheimer's Breakthrough by Slidesgo</vt:lpstr>
      <vt:lpstr>ALZHEIMER Assistent</vt:lpstr>
      <vt:lpstr>Echipa noastră</vt:lpstr>
      <vt:lpstr>Cuprins</vt:lpstr>
      <vt:lpstr>Introducere</vt:lpstr>
      <vt:lpstr>Componente</vt:lpstr>
      <vt:lpstr>Legături</vt:lpstr>
      <vt:lpstr>Server Web</vt:lpstr>
      <vt:lpstr>PowerPoint Presentation</vt:lpstr>
      <vt:lpstr>Programarea </vt:lpstr>
      <vt:lpstr>Cod:</vt:lpstr>
      <vt:lpstr>Concluzie </vt:lpstr>
      <vt:lpstr>Vă mulțumim!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ALZHEIMER Assistent</dc:title>
  <dc:creator>Alexandra Crisan</dc:creator>
  <cp:lastModifiedBy>Raluca Dafinoiu</cp:lastModifiedBy>
  <cp:revision>2</cp:revision>
  <dcterms:modified xsi:type="dcterms:W3CDTF">2023-12-11T17:49:18Z</dcterms:modified>
</cp:coreProperties>
</file>